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5" r:id="rId2"/>
    <p:sldId id="266" r:id="rId3"/>
    <p:sldId id="267" r:id="rId4"/>
    <p:sldId id="275" r:id="rId5"/>
    <p:sldId id="268" r:id="rId6"/>
    <p:sldId id="276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06634-A554-42F3-90CA-DE754DBA5D4E}" type="datetimeFigureOut">
              <a:rPr lang="zh-CN" altLang="en-US" smtClean="0"/>
              <a:t>2022/6/24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7B2AF-E853-4A78-A129-F029F7367B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331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669F298-170E-48CE-8B43-C9697C42D6AD}" type="slidenum">
              <a:rPr lang="zh-CN" altLang="en-US" smtClean="0">
                <a:latin typeface="Calibri" panose="020F0502020204030204" pitchFamily="34" charset="0"/>
              </a:rPr>
              <a:pPr/>
              <a:t>4</a:t>
            </a:fld>
            <a:endParaRPr lang="en-US" altLang="zh-CN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64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73EF1D-5C41-A481-A27C-B9B168FCD2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7822A29-628B-65A2-F312-E9D2EBCCA3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9B09F2-EBD9-A635-75C4-1F484F8FD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0D44-0F9F-4781-94ED-FE31D8EA656C}" type="datetimeFigureOut">
              <a:rPr lang="zh-CN" altLang="en-US" smtClean="0"/>
              <a:t>2022/6/24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E82F41B-CCD1-3511-0804-110070EE3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E108530-96E1-53C7-4ED0-74FD1CB8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B38C0-9057-4B0B-B663-BE48E767F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195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8BC60E-8F44-1002-EB2F-37F00AE9C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2660867-0645-7D5B-91E0-935C809783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3D82273-4315-1FB1-024F-F744D8334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0D44-0F9F-4781-94ED-FE31D8EA656C}" type="datetimeFigureOut">
              <a:rPr lang="zh-CN" altLang="en-US" smtClean="0"/>
              <a:t>2022/6/24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C0C6488-A393-9800-179A-F9332A519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C465F58-5E4B-67A3-7C4D-190FF18B4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B38C0-9057-4B0B-B663-BE48E767F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135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16448D6-4DB6-C86E-0C65-5EDB2E630C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9CF078B-3399-E338-A783-CA5B9B158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4B7B9B1-2803-2EAD-74C2-EE8714382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0D44-0F9F-4781-94ED-FE31D8EA656C}" type="datetimeFigureOut">
              <a:rPr lang="zh-CN" altLang="en-US" smtClean="0"/>
              <a:t>2022/6/24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DA4FBBD-76C7-CD97-B988-762BF5D65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A01EC6-A27E-0431-5242-D42162ACA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B38C0-9057-4B0B-B663-BE48E767F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268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8168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EFF96BA-F157-0330-A8A4-6B01B4820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628B32D-BD68-A33F-7CB7-12701340B1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043E7F0-B7E3-BF2D-FB22-49ED82577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0D44-0F9F-4781-94ED-FE31D8EA656C}" type="datetimeFigureOut">
              <a:rPr lang="zh-CN" altLang="en-US" smtClean="0"/>
              <a:t>2022/6/24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2A0B07F-4291-C736-A886-EDAE083DC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1D40947-A657-B70C-0978-EF6E8202C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B38C0-9057-4B0B-B663-BE48E767F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005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7244AB-F63A-0EB9-B445-7CFF4E591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DEB4E27-892D-14E6-194F-1C9E0F6D6A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615875B-FF26-7F0A-2A9C-B17372ADB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0D44-0F9F-4781-94ED-FE31D8EA656C}" type="datetimeFigureOut">
              <a:rPr lang="zh-CN" altLang="en-US" smtClean="0"/>
              <a:t>2022/6/24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0CB085C-94DF-3BB0-0B51-078FE5E15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D714275-66AE-4BFD-5CF0-DA8CB0320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B38C0-9057-4B0B-B663-BE48E767F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693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87EB68-9556-F5B6-5CEE-D633EF013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6F6E5E8-C051-FE9D-E16D-FE58D444F8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CD15E74-9F4D-784E-35C4-8725C9DACB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D2071AB-458D-6A0B-E8D0-FBBF7C0A8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0D44-0F9F-4781-94ED-FE31D8EA656C}" type="datetimeFigureOut">
              <a:rPr lang="zh-CN" altLang="en-US" smtClean="0"/>
              <a:t>2022/6/24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DC717A-B602-2E56-F029-07AA9E674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BBCC3AD-E4DF-A79D-2F3A-BF08741EE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B38C0-9057-4B0B-B663-BE48E767F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65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4FF615-AB8B-511A-8864-200BE06CE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16296FB-DDC5-3758-626E-00CB161D87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A64E29A-E094-50C3-409B-BF587AB94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344C869-0B32-79B0-7FCC-1B0695A46F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3C56BB0-A5D1-C9B4-FE2A-C49B5C31C8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A870B4F-FD14-4651-2AA3-8EB47564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0D44-0F9F-4781-94ED-FE31D8EA656C}" type="datetimeFigureOut">
              <a:rPr lang="zh-CN" altLang="en-US" smtClean="0"/>
              <a:t>2022/6/24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6179F24-F983-C4F8-B764-43E6AF4DF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F1EAFB1-CD30-B2D0-5431-A93AEBF74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B38C0-9057-4B0B-B663-BE48E767F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049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9E84E5-7974-CEA4-1DBF-F7D17B9E8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D03D81-C6BC-4D5C-3B48-5AE40BE80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0D44-0F9F-4781-94ED-FE31D8EA656C}" type="datetimeFigureOut">
              <a:rPr lang="zh-CN" altLang="en-US" smtClean="0"/>
              <a:t>2022/6/24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A1C1633-5308-283F-C83D-0B1DF7411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DC9BF51-D026-9775-9614-897DD1AD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B38C0-9057-4B0B-B663-BE48E767F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589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A7C9965-C7E2-9198-B8CB-2CB8FC55A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0D44-0F9F-4781-94ED-FE31D8EA656C}" type="datetimeFigureOut">
              <a:rPr lang="zh-CN" altLang="en-US" smtClean="0"/>
              <a:t>2022/6/24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3CA1985-6E22-D750-1985-57AB22F9B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FED0A55-6C21-D1F4-D674-8183D127E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B38C0-9057-4B0B-B663-BE48E767F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331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E74424-4C15-68B5-2710-D741B6E20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A6418CF-B485-E4F9-26C6-7DC08ADF80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23F9FF3-B469-D01E-6302-4AA88644B3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EA8B1C0-EC7F-6AF3-448A-3EAA357C0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0D44-0F9F-4781-94ED-FE31D8EA656C}" type="datetimeFigureOut">
              <a:rPr lang="zh-CN" altLang="en-US" smtClean="0"/>
              <a:t>2022/6/24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73708E8-B330-2E75-80CC-F7B9BB694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59B1ADF-70A8-C718-A8D8-707C37BDC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B38C0-9057-4B0B-B663-BE48E767F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532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18E9BC-5100-E771-F1AE-9CCB04230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5314688-DD55-B355-DB0D-B7A710B74E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8CE9C13-B8BB-812D-6C2C-9FCC9945FE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D80DE4A-5C7B-A500-E88F-0927EE84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0D44-0F9F-4781-94ED-FE31D8EA656C}" type="datetimeFigureOut">
              <a:rPr lang="zh-CN" altLang="en-US" smtClean="0"/>
              <a:t>2022/6/24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80AED03-EAF4-CF93-5CBC-4000C0E8F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8F4A113-EED3-FFC6-3F1A-BED6DC0E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B38C0-9057-4B0B-B663-BE48E767F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15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C1E98BE-5B77-28AE-5FC2-7D2B9B514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FF094D5-ADD6-4DB4-BA5C-4E6DF31E9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18DD51B-25E0-0277-064C-22671FA596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70D44-0F9F-4781-94ED-FE31D8EA656C}" type="datetimeFigureOut">
              <a:rPr lang="zh-CN" altLang="en-US" smtClean="0"/>
              <a:t>2022/6/24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248A522-49FE-6076-2415-928E3AB705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3A67ED-AE51-0A40-0AF3-35CB5DF2BD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B38C0-9057-4B0B-B663-BE48E767FE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12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notesSlide" Target="../notesSlides/notesSlide1.xml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12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191218095715.jpg">
            <a:extLst>
              <a:ext uri="{FF2B5EF4-FFF2-40B4-BE49-F238E27FC236}">
                <a16:creationId xmlns:a16="http://schemas.microsoft.com/office/drawing/2014/main" id="{37C24378-7202-6B81-B227-3C8858D9FB1E}"/>
              </a:ext>
            </a:extLst>
          </p:cNvPr>
          <p:cNvPicPr>
            <a:picLocks/>
          </p:cNvPicPr>
          <p:nvPr/>
        </p:nvPicPr>
        <p:blipFill rotWithShape="1">
          <a:blip r:embed="rId2" cstate="print"/>
          <a:srcRect t="11235"/>
          <a:stretch/>
        </p:blipFill>
        <p:spPr>
          <a:xfrm>
            <a:off x="0" y="2984120"/>
            <a:ext cx="12192000" cy="373699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06C20914-5E3A-9536-A1D6-4264CA7326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1853" y="0"/>
            <a:ext cx="1389600" cy="13896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6865D947-8BFA-A18F-307C-02F7923B8C49}"/>
              </a:ext>
            </a:extLst>
          </p:cNvPr>
          <p:cNvSpPr/>
          <p:nvPr/>
        </p:nvSpPr>
        <p:spPr>
          <a:xfrm>
            <a:off x="1134090" y="1412308"/>
            <a:ext cx="9376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工商管理（留学生）培养计划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77A7E45-2A9E-A6C0-86EA-371AA2DE9E77}"/>
              </a:ext>
            </a:extLst>
          </p:cNvPr>
          <p:cNvSpPr/>
          <p:nvPr/>
        </p:nvSpPr>
        <p:spPr>
          <a:xfrm>
            <a:off x="4223292" y="3783177"/>
            <a:ext cx="357020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汇报人：黄鹤</a:t>
            </a:r>
            <a:endParaRPr lang="zh-CN" altLang="en-US" sz="4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7534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98AD5642-2522-67A9-CD6D-FC5D9DD9820A}"/>
              </a:ext>
            </a:extLst>
          </p:cNvPr>
          <p:cNvSpPr/>
          <p:nvPr/>
        </p:nvSpPr>
        <p:spPr>
          <a:xfrm>
            <a:off x="1385288" y="1927359"/>
            <a:ext cx="10228139" cy="41449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66700" algn="just">
              <a:lnSpc>
                <a:spcPct val="150000"/>
              </a:lnSpc>
            </a:pP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本专业旨在培养了解当代中国的政治、经济与文化，能够参与并促进中国与其所在国之间的友好交流与合作，熟悉中国国情和文化背景，了解中国人文社会、中国经贸和工商企业管理的环境，具备较强的国际化管理视野、较强人际沟通及市场经营决策能力，能胜任各类经济组织和政府部门管理岗位的</a:t>
            </a:r>
            <a:r>
              <a:rPr lang="zh-CN" altLang="zh-CN" sz="28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创新型管理人才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ctr"/>
            <a:endParaRPr lang="zh-CN" altLang="en-US" sz="2800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AC481C9-4A1D-331B-E265-C4150726FCA3}"/>
              </a:ext>
            </a:extLst>
          </p:cNvPr>
          <p:cNvSpPr/>
          <p:nvPr/>
        </p:nvSpPr>
        <p:spPr>
          <a:xfrm>
            <a:off x="479234" y="426726"/>
            <a:ext cx="2954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培养目标</a:t>
            </a:r>
          </a:p>
        </p:txBody>
      </p:sp>
    </p:spTree>
    <p:extLst>
      <p:ext uri="{BB962C8B-B14F-4D97-AF65-F5344CB8AC3E}">
        <p14:creationId xmlns:p14="http://schemas.microsoft.com/office/powerpoint/2010/main" val="1414599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7A729FC0-D0B7-A12E-3D41-0A876217C4EC}"/>
              </a:ext>
            </a:extLst>
          </p:cNvPr>
          <p:cNvSpPr/>
          <p:nvPr/>
        </p:nvSpPr>
        <p:spPr>
          <a:xfrm>
            <a:off x="947253" y="1615259"/>
            <a:ext cx="10923521" cy="42982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266700" algn="just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、了解中国经济与管理的有关方针、政策和法规以及国际企业管理的惯例与规则，掌握中国市场交易经营方式和营销管理模式；</a:t>
            </a:r>
            <a:endParaRPr lang="zh-CN" altLang="zh-CN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、掌握管理学、经济学的基本原理和现代企业管理的基本理论与方法，完成相关管理方法与技能的基本训练，具备企业经营、价值管理、决策支持、商业分析、管理策划与市场运维的实际工作能力；</a:t>
            </a:r>
            <a:endParaRPr lang="zh-CN" altLang="zh-CN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、了解当前经济与管理学科的理论前沿和发展动态，掌握从事经济与管理工作的定性、定量分析技能与方法，具有初步的科学研究能力。</a:t>
            </a:r>
            <a:endParaRPr lang="zh-CN" altLang="zh-CN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ED17CACE-A6C6-626D-A033-09863C1AA3AB}"/>
              </a:ext>
            </a:extLst>
          </p:cNvPr>
          <p:cNvSpPr/>
          <p:nvPr/>
        </p:nvSpPr>
        <p:spPr>
          <a:xfrm>
            <a:off x="205461" y="421252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培养要求</a:t>
            </a:r>
          </a:p>
        </p:txBody>
      </p:sp>
    </p:spTree>
    <p:extLst>
      <p:ext uri="{BB962C8B-B14F-4D97-AF65-F5344CB8AC3E}">
        <p14:creationId xmlns:p14="http://schemas.microsoft.com/office/powerpoint/2010/main" val="2285058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358864" y="1626730"/>
            <a:ext cx="3474272" cy="4454756"/>
            <a:chOff x="4358864" y="1626730"/>
            <a:chExt cx="3474272" cy="2983646"/>
          </a:xfrm>
        </p:grpSpPr>
        <p:cxnSp>
          <p:nvCxnSpPr>
            <p:cNvPr id="77" name="MH_Other_4"/>
            <p:cNvCxnSpPr/>
            <p:nvPr>
              <p:custDataLst>
                <p:tags r:id="rId8"/>
              </p:custDataLst>
            </p:nvPr>
          </p:nvCxnSpPr>
          <p:spPr>
            <a:xfrm>
              <a:off x="4358864" y="1626730"/>
              <a:ext cx="0" cy="2983646"/>
            </a:xfrm>
            <a:prstGeom prst="line">
              <a:avLst/>
            </a:prstGeom>
            <a:ln>
              <a:solidFill>
                <a:srgbClr val="DBDBDB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MH_Other_5"/>
            <p:cNvCxnSpPr/>
            <p:nvPr>
              <p:custDataLst>
                <p:tags r:id="rId9"/>
              </p:custDataLst>
            </p:nvPr>
          </p:nvCxnSpPr>
          <p:spPr>
            <a:xfrm>
              <a:off x="7833136" y="1626730"/>
              <a:ext cx="0" cy="2983646"/>
            </a:xfrm>
            <a:prstGeom prst="line">
              <a:avLst/>
            </a:prstGeom>
            <a:ln>
              <a:solidFill>
                <a:srgbClr val="DBDBDB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1500741" y="1791831"/>
            <a:ext cx="2241974" cy="3470286"/>
            <a:chOff x="1500741" y="1791831"/>
            <a:chExt cx="2241974" cy="3470286"/>
          </a:xfrm>
        </p:grpSpPr>
        <p:grpSp>
          <p:nvGrpSpPr>
            <p:cNvPr id="5" name="组合 4"/>
            <p:cNvGrpSpPr/>
            <p:nvPr/>
          </p:nvGrpSpPr>
          <p:grpSpPr>
            <a:xfrm>
              <a:off x="1741714" y="1791831"/>
              <a:ext cx="1763062" cy="2882802"/>
              <a:chOff x="1349830" y="1935252"/>
              <a:chExt cx="1385692" cy="2265759"/>
            </a:xfrm>
          </p:grpSpPr>
          <p:sp>
            <p:nvSpPr>
              <p:cNvPr id="64" name="MH_Other_1"/>
              <p:cNvSpPr/>
              <p:nvPr>
                <p:custDataLst>
                  <p:tags r:id="rId6"/>
                </p:custDataLst>
              </p:nvPr>
            </p:nvSpPr>
            <p:spPr>
              <a:xfrm>
                <a:off x="1349830" y="1935252"/>
                <a:ext cx="1385692" cy="2265759"/>
              </a:xfrm>
              <a:custGeom>
                <a:avLst/>
                <a:gdLst>
                  <a:gd name="connsiteX0" fmla="*/ 823780 w 922634"/>
                  <a:gd name="connsiteY0" fmla="*/ 1408671 h 1507525"/>
                  <a:gd name="connsiteX1" fmla="*/ 922634 w 922634"/>
                  <a:gd name="connsiteY1" fmla="*/ 1408671 h 1507525"/>
                  <a:gd name="connsiteX2" fmla="*/ 922634 w 922634"/>
                  <a:gd name="connsiteY2" fmla="*/ 1507525 h 1507525"/>
                  <a:gd name="connsiteX3" fmla="*/ 823780 w 922634"/>
                  <a:gd name="connsiteY3" fmla="*/ 1507525 h 1507525"/>
                  <a:gd name="connsiteX4" fmla="*/ 659024 w 922634"/>
                  <a:gd name="connsiteY4" fmla="*/ 1408671 h 1507525"/>
                  <a:gd name="connsiteX5" fmla="*/ 757878 w 922634"/>
                  <a:gd name="connsiteY5" fmla="*/ 1408671 h 1507525"/>
                  <a:gd name="connsiteX6" fmla="*/ 757878 w 922634"/>
                  <a:gd name="connsiteY6" fmla="*/ 1507525 h 1507525"/>
                  <a:gd name="connsiteX7" fmla="*/ 659024 w 922634"/>
                  <a:gd name="connsiteY7" fmla="*/ 1507525 h 1507525"/>
                  <a:gd name="connsiteX8" fmla="*/ 494268 w 922634"/>
                  <a:gd name="connsiteY8" fmla="*/ 1408671 h 1507525"/>
                  <a:gd name="connsiteX9" fmla="*/ 593122 w 922634"/>
                  <a:gd name="connsiteY9" fmla="*/ 1408671 h 1507525"/>
                  <a:gd name="connsiteX10" fmla="*/ 593122 w 922634"/>
                  <a:gd name="connsiteY10" fmla="*/ 1507525 h 1507525"/>
                  <a:gd name="connsiteX11" fmla="*/ 494268 w 922634"/>
                  <a:gd name="connsiteY11" fmla="*/ 1507525 h 1507525"/>
                  <a:gd name="connsiteX12" fmla="*/ 329512 w 922634"/>
                  <a:gd name="connsiteY12" fmla="*/ 1408671 h 1507525"/>
                  <a:gd name="connsiteX13" fmla="*/ 428366 w 922634"/>
                  <a:gd name="connsiteY13" fmla="*/ 1408671 h 1507525"/>
                  <a:gd name="connsiteX14" fmla="*/ 428366 w 922634"/>
                  <a:gd name="connsiteY14" fmla="*/ 1507525 h 1507525"/>
                  <a:gd name="connsiteX15" fmla="*/ 329512 w 922634"/>
                  <a:gd name="connsiteY15" fmla="*/ 1507525 h 1507525"/>
                  <a:gd name="connsiteX16" fmla="*/ 164756 w 922634"/>
                  <a:gd name="connsiteY16" fmla="*/ 1408671 h 1507525"/>
                  <a:gd name="connsiteX17" fmla="*/ 263610 w 922634"/>
                  <a:gd name="connsiteY17" fmla="*/ 1408671 h 1507525"/>
                  <a:gd name="connsiteX18" fmla="*/ 263610 w 922634"/>
                  <a:gd name="connsiteY18" fmla="*/ 1507525 h 1507525"/>
                  <a:gd name="connsiteX19" fmla="*/ 164756 w 922634"/>
                  <a:gd name="connsiteY19" fmla="*/ 1507525 h 1507525"/>
                  <a:gd name="connsiteX20" fmla="*/ 0 w 922634"/>
                  <a:gd name="connsiteY20" fmla="*/ 1408671 h 1507525"/>
                  <a:gd name="connsiteX21" fmla="*/ 98854 w 922634"/>
                  <a:gd name="connsiteY21" fmla="*/ 1408671 h 1507525"/>
                  <a:gd name="connsiteX22" fmla="*/ 98854 w 922634"/>
                  <a:gd name="connsiteY22" fmla="*/ 1507525 h 1507525"/>
                  <a:gd name="connsiteX23" fmla="*/ 0 w 922634"/>
                  <a:gd name="connsiteY23" fmla="*/ 1507525 h 1507525"/>
                  <a:gd name="connsiteX24" fmla="*/ 823780 w 922634"/>
                  <a:gd name="connsiteY24" fmla="*/ 1252152 h 1507525"/>
                  <a:gd name="connsiteX25" fmla="*/ 922634 w 922634"/>
                  <a:gd name="connsiteY25" fmla="*/ 1252152 h 1507525"/>
                  <a:gd name="connsiteX26" fmla="*/ 922634 w 922634"/>
                  <a:gd name="connsiteY26" fmla="*/ 1351006 h 1507525"/>
                  <a:gd name="connsiteX27" fmla="*/ 823780 w 922634"/>
                  <a:gd name="connsiteY27" fmla="*/ 1351006 h 1507525"/>
                  <a:gd name="connsiteX28" fmla="*/ 659024 w 922634"/>
                  <a:gd name="connsiteY28" fmla="*/ 1252152 h 1507525"/>
                  <a:gd name="connsiteX29" fmla="*/ 757878 w 922634"/>
                  <a:gd name="connsiteY29" fmla="*/ 1252152 h 1507525"/>
                  <a:gd name="connsiteX30" fmla="*/ 757878 w 922634"/>
                  <a:gd name="connsiteY30" fmla="*/ 1351006 h 1507525"/>
                  <a:gd name="connsiteX31" fmla="*/ 659024 w 922634"/>
                  <a:gd name="connsiteY31" fmla="*/ 1351006 h 1507525"/>
                  <a:gd name="connsiteX32" fmla="*/ 494268 w 922634"/>
                  <a:gd name="connsiteY32" fmla="*/ 1252152 h 1507525"/>
                  <a:gd name="connsiteX33" fmla="*/ 593122 w 922634"/>
                  <a:gd name="connsiteY33" fmla="*/ 1252152 h 1507525"/>
                  <a:gd name="connsiteX34" fmla="*/ 593122 w 922634"/>
                  <a:gd name="connsiteY34" fmla="*/ 1351006 h 1507525"/>
                  <a:gd name="connsiteX35" fmla="*/ 494268 w 922634"/>
                  <a:gd name="connsiteY35" fmla="*/ 1351006 h 1507525"/>
                  <a:gd name="connsiteX36" fmla="*/ 329512 w 922634"/>
                  <a:gd name="connsiteY36" fmla="*/ 1252152 h 1507525"/>
                  <a:gd name="connsiteX37" fmla="*/ 428366 w 922634"/>
                  <a:gd name="connsiteY37" fmla="*/ 1252152 h 1507525"/>
                  <a:gd name="connsiteX38" fmla="*/ 428366 w 922634"/>
                  <a:gd name="connsiteY38" fmla="*/ 1351006 h 1507525"/>
                  <a:gd name="connsiteX39" fmla="*/ 329512 w 922634"/>
                  <a:gd name="connsiteY39" fmla="*/ 1351006 h 1507525"/>
                  <a:gd name="connsiteX40" fmla="*/ 164756 w 922634"/>
                  <a:gd name="connsiteY40" fmla="*/ 1252152 h 1507525"/>
                  <a:gd name="connsiteX41" fmla="*/ 263610 w 922634"/>
                  <a:gd name="connsiteY41" fmla="*/ 1252152 h 1507525"/>
                  <a:gd name="connsiteX42" fmla="*/ 263610 w 922634"/>
                  <a:gd name="connsiteY42" fmla="*/ 1351006 h 1507525"/>
                  <a:gd name="connsiteX43" fmla="*/ 164756 w 922634"/>
                  <a:gd name="connsiteY43" fmla="*/ 1351006 h 1507525"/>
                  <a:gd name="connsiteX44" fmla="*/ 0 w 922634"/>
                  <a:gd name="connsiteY44" fmla="*/ 1252152 h 1507525"/>
                  <a:gd name="connsiteX45" fmla="*/ 98854 w 922634"/>
                  <a:gd name="connsiteY45" fmla="*/ 1252152 h 1507525"/>
                  <a:gd name="connsiteX46" fmla="*/ 98854 w 922634"/>
                  <a:gd name="connsiteY46" fmla="*/ 1351006 h 1507525"/>
                  <a:gd name="connsiteX47" fmla="*/ 0 w 922634"/>
                  <a:gd name="connsiteY47" fmla="*/ 1351006 h 1507525"/>
                  <a:gd name="connsiteX48" fmla="*/ 823780 w 922634"/>
                  <a:gd name="connsiteY48" fmla="*/ 1095633 h 1507525"/>
                  <a:gd name="connsiteX49" fmla="*/ 922634 w 922634"/>
                  <a:gd name="connsiteY49" fmla="*/ 1095633 h 1507525"/>
                  <a:gd name="connsiteX50" fmla="*/ 922634 w 922634"/>
                  <a:gd name="connsiteY50" fmla="*/ 1194487 h 1507525"/>
                  <a:gd name="connsiteX51" fmla="*/ 823780 w 922634"/>
                  <a:gd name="connsiteY51" fmla="*/ 1194487 h 1507525"/>
                  <a:gd name="connsiteX52" fmla="*/ 659024 w 922634"/>
                  <a:gd name="connsiteY52" fmla="*/ 1095633 h 1507525"/>
                  <a:gd name="connsiteX53" fmla="*/ 757878 w 922634"/>
                  <a:gd name="connsiteY53" fmla="*/ 1095633 h 1507525"/>
                  <a:gd name="connsiteX54" fmla="*/ 757878 w 922634"/>
                  <a:gd name="connsiteY54" fmla="*/ 1194487 h 1507525"/>
                  <a:gd name="connsiteX55" fmla="*/ 659024 w 922634"/>
                  <a:gd name="connsiteY55" fmla="*/ 1194487 h 1507525"/>
                  <a:gd name="connsiteX56" fmla="*/ 494268 w 922634"/>
                  <a:gd name="connsiteY56" fmla="*/ 1095633 h 1507525"/>
                  <a:gd name="connsiteX57" fmla="*/ 593122 w 922634"/>
                  <a:gd name="connsiteY57" fmla="*/ 1095633 h 1507525"/>
                  <a:gd name="connsiteX58" fmla="*/ 593122 w 922634"/>
                  <a:gd name="connsiteY58" fmla="*/ 1194487 h 1507525"/>
                  <a:gd name="connsiteX59" fmla="*/ 494268 w 922634"/>
                  <a:gd name="connsiteY59" fmla="*/ 1194487 h 1507525"/>
                  <a:gd name="connsiteX60" fmla="*/ 329512 w 922634"/>
                  <a:gd name="connsiteY60" fmla="*/ 1095633 h 1507525"/>
                  <a:gd name="connsiteX61" fmla="*/ 428366 w 922634"/>
                  <a:gd name="connsiteY61" fmla="*/ 1095633 h 1507525"/>
                  <a:gd name="connsiteX62" fmla="*/ 428366 w 922634"/>
                  <a:gd name="connsiteY62" fmla="*/ 1194487 h 1507525"/>
                  <a:gd name="connsiteX63" fmla="*/ 329512 w 922634"/>
                  <a:gd name="connsiteY63" fmla="*/ 1194487 h 1507525"/>
                  <a:gd name="connsiteX64" fmla="*/ 164756 w 922634"/>
                  <a:gd name="connsiteY64" fmla="*/ 1095633 h 1507525"/>
                  <a:gd name="connsiteX65" fmla="*/ 263610 w 922634"/>
                  <a:gd name="connsiteY65" fmla="*/ 1095633 h 1507525"/>
                  <a:gd name="connsiteX66" fmla="*/ 263610 w 922634"/>
                  <a:gd name="connsiteY66" fmla="*/ 1194487 h 1507525"/>
                  <a:gd name="connsiteX67" fmla="*/ 164756 w 922634"/>
                  <a:gd name="connsiteY67" fmla="*/ 1194487 h 1507525"/>
                  <a:gd name="connsiteX68" fmla="*/ 0 w 922634"/>
                  <a:gd name="connsiteY68" fmla="*/ 1095633 h 1507525"/>
                  <a:gd name="connsiteX69" fmla="*/ 98854 w 922634"/>
                  <a:gd name="connsiteY69" fmla="*/ 1095633 h 1507525"/>
                  <a:gd name="connsiteX70" fmla="*/ 98854 w 922634"/>
                  <a:gd name="connsiteY70" fmla="*/ 1194487 h 1507525"/>
                  <a:gd name="connsiteX71" fmla="*/ 0 w 922634"/>
                  <a:gd name="connsiteY71" fmla="*/ 1194487 h 1507525"/>
                  <a:gd name="connsiteX72" fmla="*/ 823780 w 922634"/>
                  <a:gd name="connsiteY72" fmla="*/ 939114 h 1507525"/>
                  <a:gd name="connsiteX73" fmla="*/ 922634 w 922634"/>
                  <a:gd name="connsiteY73" fmla="*/ 939114 h 1507525"/>
                  <a:gd name="connsiteX74" fmla="*/ 922634 w 922634"/>
                  <a:gd name="connsiteY74" fmla="*/ 1037968 h 1507525"/>
                  <a:gd name="connsiteX75" fmla="*/ 823780 w 922634"/>
                  <a:gd name="connsiteY75" fmla="*/ 1037968 h 1507525"/>
                  <a:gd name="connsiteX76" fmla="*/ 659024 w 922634"/>
                  <a:gd name="connsiteY76" fmla="*/ 939114 h 1507525"/>
                  <a:gd name="connsiteX77" fmla="*/ 757878 w 922634"/>
                  <a:gd name="connsiteY77" fmla="*/ 939114 h 1507525"/>
                  <a:gd name="connsiteX78" fmla="*/ 757878 w 922634"/>
                  <a:gd name="connsiteY78" fmla="*/ 1037968 h 1507525"/>
                  <a:gd name="connsiteX79" fmla="*/ 659024 w 922634"/>
                  <a:gd name="connsiteY79" fmla="*/ 1037968 h 1507525"/>
                  <a:gd name="connsiteX80" fmla="*/ 494268 w 922634"/>
                  <a:gd name="connsiteY80" fmla="*/ 939114 h 1507525"/>
                  <a:gd name="connsiteX81" fmla="*/ 593122 w 922634"/>
                  <a:gd name="connsiteY81" fmla="*/ 939114 h 1507525"/>
                  <a:gd name="connsiteX82" fmla="*/ 593122 w 922634"/>
                  <a:gd name="connsiteY82" fmla="*/ 1037968 h 1507525"/>
                  <a:gd name="connsiteX83" fmla="*/ 494268 w 922634"/>
                  <a:gd name="connsiteY83" fmla="*/ 1037968 h 1507525"/>
                  <a:gd name="connsiteX84" fmla="*/ 329512 w 922634"/>
                  <a:gd name="connsiteY84" fmla="*/ 939114 h 1507525"/>
                  <a:gd name="connsiteX85" fmla="*/ 428366 w 922634"/>
                  <a:gd name="connsiteY85" fmla="*/ 939114 h 1507525"/>
                  <a:gd name="connsiteX86" fmla="*/ 428366 w 922634"/>
                  <a:gd name="connsiteY86" fmla="*/ 1037968 h 1507525"/>
                  <a:gd name="connsiteX87" fmla="*/ 329512 w 922634"/>
                  <a:gd name="connsiteY87" fmla="*/ 1037968 h 1507525"/>
                  <a:gd name="connsiteX88" fmla="*/ 164756 w 922634"/>
                  <a:gd name="connsiteY88" fmla="*/ 939114 h 1507525"/>
                  <a:gd name="connsiteX89" fmla="*/ 263610 w 922634"/>
                  <a:gd name="connsiteY89" fmla="*/ 939114 h 1507525"/>
                  <a:gd name="connsiteX90" fmla="*/ 263610 w 922634"/>
                  <a:gd name="connsiteY90" fmla="*/ 1037968 h 1507525"/>
                  <a:gd name="connsiteX91" fmla="*/ 164756 w 922634"/>
                  <a:gd name="connsiteY91" fmla="*/ 1037968 h 1507525"/>
                  <a:gd name="connsiteX92" fmla="*/ 0 w 922634"/>
                  <a:gd name="connsiteY92" fmla="*/ 939114 h 1507525"/>
                  <a:gd name="connsiteX93" fmla="*/ 98854 w 922634"/>
                  <a:gd name="connsiteY93" fmla="*/ 939114 h 1507525"/>
                  <a:gd name="connsiteX94" fmla="*/ 98854 w 922634"/>
                  <a:gd name="connsiteY94" fmla="*/ 1037968 h 1507525"/>
                  <a:gd name="connsiteX95" fmla="*/ 0 w 922634"/>
                  <a:gd name="connsiteY95" fmla="*/ 1037968 h 1507525"/>
                  <a:gd name="connsiteX96" fmla="*/ 823780 w 922634"/>
                  <a:gd name="connsiteY96" fmla="*/ 782595 h 1507525"/>
                  <a:gd name="connsiteX97" fmla="*/ 922634 w 922634"/>
                  <a:gd name="connsiteY97" fmla="*/ 782595 h 1507525"/>
                  <a:gd name="connsiteX98" fmla="*/ 922634 w 922634"/>
                  <a:gd name="connsiteY98" fmla="*/ 881449 h 1507525"/>
                  <a:gd name="connsiteX99" fmla="*/ 823780 w 922634"/>
                  <a:gd name="connsiteY99" fmla="*/ 881449 h 1507525"/>
                  <a:gd name="connsiteX100" fmla="*/ 659024 w 922634"/>
                  <a:gd name="connsiteY100" fmla="*/ 782595 h 1507525"/>
                  <a:gd name="connsiteX101" fmla="*/ 757878 w 922634"/>
                  <a:gd name="connsiteY101" fmla="*/ 782595 h 1507525"/>
                  <a:gd name="connsiteX102" fmla="*/ 757878 w 922634"/>
                  <a:gd name="connsiteY102" fmla="*/ 881449 h 1507525"/>
                  <a:gd name="connsiteX103" fmla="*/ 659024 w 922634"/>
                  <a:gd name="connsiteY103" fmla="*/ 881449 h 1507525"/>
                  <a:gd name="connsiteX104" fmla="*/ 494268 w 922634"/>
                  <a:gd name="connsiteY104" fmla="*/ 782595 h 1507525"/>
                  <a:gd name="connsiteX105" fmla="*/ 593122 w 922634"/>
                  <a:gd name="connsiteY105" fmla="*/ 782595 h 1507525"/>
                  <a:gd name="connsiteX106" fmla="*/ 593122 w 922634"/>
                  <a:gd name="connsiteY106" fmla="*/ 881449 h 1507525"/>
                  <a:gd name="connsiteX107" fmla="*/ 494268 w 922634"/>
                  <a:gd name="connsiteY107" fmla="*/ 881449 h 1507525"/>
                  <a:gd name="connsiteX108" fmla="*/ 329512 w 922634"/>
                  <a:gd name="connsiteY108" fmla="*/ 782595 h 1507525"/>
                  <a:gd name="connsiteX109" fmla="*/ 428366 w 922634"/>
                  <a:gd name="connsiteY109" fmla="*/ 782595 h 1507525"/>
                  <a:gd name="connsiteX110" fmla="*/ 428366 w 922634"/>
                  <a:gd name="connsiteY110" fmla="*/ 881449 h 1507525"/>
                  <a:gd name="connsiteX111" fmla="*/ 329512 w 922634"/>
                  <a:gd name="connsiteY111" fmla="*/ 881449 h 1507525"/>
                  <a:gd name="connsiteX112" fmla="*/ 164756 w 922634"/>
                  <a:gd name="connsiteY112" fmla="*/ 782595 h 1507525"/>
                  <a:gd name="connsiteX113" fmla="*/ 263610 w 922634"/>
                  <a:gd name="connsiteY113" fmla="*/ 782595 h 1507525"/>
                  <a:gd name="connsiteX114" fmla="*/ 263610 w 922634"/>
                  <a:gd name="connsiteY114" fmla="*/ 881449 h 1507525"/>
                  <a:gd name="connsiteX115" fmla="*/ 164756 w 922634"/>
                  <a:gd name="connsiteY115" fmla="*/ 881449 h 1507525"/>
                  <a:gd name="connsiteX116" fmla="*/ 0 w 922634"/>
                  <a:gd name="connsiteY116" fmla="*/ 782595 h 1507525"/>
                  <a:gd name="connsiteX117" fmla="*/ 98854 w 922634"/>
                  <a:gd name="connsiteY117" fmla="*/ 782595 h 1507525"/>
                  <a:gd name="connsiteX118" fmla="*/ 98854 w 922634"/>
                  <a:gd name="connsiteY118" fmla="*/ 881449 h 1507525"/>
                  <a:gd name="connsiteX119" fmla="*/ 0 w 922634"/>
                  <a:gd name="connsiteY119" fmla="*/ 881449 h 1507525"/>
                  <a:gd name="connsiteX120" fmla="*/ 823780 w 922634"/>
                  <a:gd name="connsiteY120" fmla="*/ 626076 h 1507525"/>
                  <a:gd name="connsiteX121" fmla="*/ 922634 w 922634"/>
                  <a:gd name="connsiteY121" fmla="*/ 626076 h 1507525"/>
                  <a:gd name="connsiteX122" fmla="*/ 922634 w 922634"/>
                  <a:gd name="connsiteY122" fmla="*/ 724930 h 1507525"/>
                  <a:gd name="connsiteX123" fmla="*/ 823780 w 922634"/>
                  <a:gd name="connsiteY123" fmla="*/ 724930 h 1507525"/>
                  <a:gd name="connsiteX124" fmla="*/ 659024 w 922634"/>
                  <a:gd name="connsiteY124" fmla="*/ 626076 h 1507525"/>
                  <a:gd name="connsiteX125" fmla="*/ 757878 w 922634"/>
                  <a:gd name="connsiteY125" fmla="*/ 626076 h 1507525"/>
                  <a:gd name="connsiteX126" fmla="*/ 757878 w 922634"/>
                  <a:gd name="connsiteY126" fmla="*/ 724930 h 1507525"/>
                  <a:gd name="connsiteX127" fmla="*/ 659024 w 922634"/>
                  <a:gd name="connsiteY127" fmla="*/ 724930 h 1507525"/>
                  <a:gd name="connsiteX128" fmla="*/ 494268 w 922634"/>
                  <a:gd name="connsiteY128" fmla="*/ 626076 h 1507525"/>
                  <a:gd name="connsiteX129" fmla="*/ 593122 w 922634"/>
                  <a:gd name="connsiteY129" fmla="*/ 626076 h 1507525"/>
                  <a:gd name="connsiteX130" fmla="*/ 593122 w 922634"/>
                  <a:gd name="connsiteY130" fmla="*/ 724930 h 1507525"/>
                  <a:gd name="connsiteX131" fmla="*/ 494268 w 922634"/>
                  <a:gd name="connsiteY131" fmla="*/ 724930 h 1507525"/>
                  <a:gd name="connsiteX132" fmla="*/ 329512 w 922634"/>
                  <a:gd name="connsiteY132" fmla="*/ 626076 h 1507525"/>
                  <a:gd name="connsiteX133" fmla="*/ 428366 w 922634"/>
                  <a:gd name="connsiteY133" fmla="*/ 626076 h 1507525"/>
                  <a:gd name="connsiteX134" fmla="*/ 428366 w 922634"/>
                  <a:gd name="connsiteY134" fmla="*/ 724930 h 1507525"/>
                  <a:gd name="connsiteX135" fmla="*/ 329512 w 922634"/>
                  <a:gd name="connsiteY135" fmla="*/ 724930 h 1507525"/>
                  <a:gd name="connsiteX136" fmla="*/ 164756 w 922634"/>
                  <a:gd name="connsiteY136" fmla="*/ 626076 h 1507525"/>
                  <a:gd name="connsiteX137" fmla="*/ 263610 w 922634"/>
                  <a:gd name="connsiteY137" fmla="*/ 626076 h 1507525"/>
                  <a:gd name="connsiteX138" fmla="*/ 263610 w 922634"/>
                  <a:gd name="connsiteY138" fmla="*/ 724930 h 1507525"/>
                  <a:gd name="connsiteX139" fmla="*/ 164756 w 922634"/>
                  <a:gd name="connsiteY139" fmla="*/ 724930 h 1507525"/>
                  <a:gd name="connsiteX140" fmla="*/ 0 w 922634"/>
                  <a:gd name="connsiteY140" fmla="*/ 626076 h 1507525"/>
                  <a:gd name="connsiteX141" fmla="*/ 98854 w 922634"/>
                  <a:gd name="connsiteY141" fmla="*/ 626076 h 1507525"/>
                  <a:gd name="connsiteX142" fmla="*/ 98854 w 922634"/>
                  <a:gd name="connsiteY142" fmla="*/ 724930 h 1507525"/>
                  <a:gd name="connsiteX143" fmla="*/ 0 w 922634"/>
                  <a:gd name="connsiteY143" fmla="*/ 724930 h 1507525"/>
                  <a:gd name="connsiteX144" fmla="*/ 823780 w 922634"/>
                  <a:gd name="connsiteY144" fmla="*/ 469557 h 1507525"/>
                  <a:gd name="connsiteX145" fmla="*/ 922634 w 922634"/>
                  <a:gd name="connsiteY145" fmla="*/ 469557 h 1507525"/>
                  <a:gd name="connsiteX146" fmla="*/ 922634 w 922634"/>
                  <a:gd name="connsiteY146" fmla="*/ 568411 h 1507525"/>
                  <a:gd name="connsiteX147" fmla="*/ 823780 w 922634"/>
                  <a:gd name="connsiteY147" fmla="*/ 568411 h 1507525"/>
                  <a:gd name="connsiteX148" fmla="*/ 659024 w 922634"/>
                  <a:gd name="connsiteY148" fmla="*/ 469557 h 1507525"/>
                  <a:gd name="connsiteX149" fmla="*/ 757878 w 922634"/>
                  <a:gd name="connsiteY149" fmla="*/ 469557 h 1507525"/>
                  <a:gd name="connsiteX150" fmla="*/ 757878 w 922634"/>
                  <a:gd name="connsiteY150" fmla="*/ 568411 h 1507525"/>
                  <a:gd name="connsiteX151" fmla="*/ 659024 w 922634"/>
                  <a:gd name="connsiteY151" fmla="*/ 568411 h 1507525"/>
                  <a:gd name="connsiteX152" fmla="*/ 494268 w 922634"/>
                  <a:gd name="connsiteY152" fmla="*/ 469557 h 1507525"/>
                  <a:gd name="connsiteX153" fmla="*/ 593122 w 922634"/>
                  <a:gd name="connsiteY153" fmla="*/ 469557 h 1507525"/>
                  <a:gd name="connsiteX154" fmla="*/ 593122 w 922634"/>
                  <a:gd name="connsiteY154" fmla="*/ 568411 h 1507525"/>
                  <a:gd name="connsiteX155" fmla="*/ 494268 w 922634"/>
                  <a:gd name="connsiteY155" fmla="*/ 568411 h 1507525"/>
                  <a:gd name="connsiteX156" fmla="*/ 329512 w 922634"/>
                  <a:gd name="connsiteY156" fmla="*/ 469557 h 1507525"/>
                  <a:gd name="connsiteX157" fmla="*/ 428366 w 922634"/>
                  <a:gd name="connsiteY157" fmla="*/ 469557 h 1507525"/>
                  <a:gd name="connsiteX158" fmla="*/ 428366 w 922634"/>
                  <a:gd name="connsiteY158" fmla="*/ 568411 h 1507525"/>
                  <a:gd name="connsiteX159" fmla="*/ 329512 w 922634"/>
                  <a:gd name="connsiteY159" fmla="*/ 568411 h 1507525"/>
                  <a:gd name="connsiteX160" fmla="*/ 164756 w 922634"/>
                  <a:gd name="connsiteY160" fmla="*/ 469557 h 1507525"/>
                  <a:gd name="connsiteX161" fmla="*/ 263610 w 922634"/>
                  <a:gd name="connsiteY161" fmla="*/ 469557 h 1507525"/>
                  <a:gd name="connsiteX162" fmla="*/ 263610 w 922634"/>
                  <a:gd name="connsiteY162" fmla="*/ 568411 h 1507525"/>
                  <a:gd name="connsiteX163" fmla="*/ 164756 w 922634"/>
                  <a:gd name="connsiteY163" fmla="*/ 568411 h 1507525"/>
                  <a:gd name="connsiteX164" fmla="*/ 0 w 922634"/>
                  <a:gd name="connsiteY164" fmla="*/ 469557 h 1507525"/>
                  <a:gd name="connsiteX165" fmla="*/ 98854 w 922634"/>
                  <a:gd name="connsiteY165" fmla="*/ 469557 h 1507525"/>
                  <a:gd name="connsiteX166" fmla="*/ 98854 w 922634"/>
                  <a:gd name="connsiteY166" fmla="*/ 568411 h 1507525"/>
                  <a:gd name="connsiteX167" fmla="*/ 0 w 922634"/>
                  <a:gd name="connsiteY167" fmla="*/ 568411 h 1507525"/>
                  <a:gd name="connsiteX168" fmla="*/ 823780 w 922634"/>
                  <a:gd name="connsiteY168" fmla="*/ 313038 h 1507525"/>
                  <a:gd name="connsiteX169" fmla="*/ 922634 w 922634"/>
                  <a:gd name="connsiteY169" fmla="*/ 313038 h 1507525"/>
                  <a:gd name="connsiteX170" fmla="*/ 922634 w 922634"/>
                  <a:gd name="connsiteY170" fmla="*/ 411892 h 1507525"/>
                  <a:gd name="connsiteX171" fmla="*/ 823780 w 922634"/>
                  <a:gd name="connsiteY171" fmla="*/ 411892 h 1507525"/>
                  <a:gd name="connsiteX172" fmla="*/ 659024 w 922634"/>
                  <a:gd name="connsiteY172" fmla="*/ 313038 h 1507525"/>
                  <a:gd name="connsiteX173" fmla="*/ 757878 w 922634"/>
                  <a:gd name="connsiteY173" fmla="*/ 313038 h 1507525"/>
                  <a:gd name="connsiteX174" fmla="*/ 757878 w 922634"/>
                  <a:gd name="connsiteY174" fmla="*/ 411892 h 1507525"/>
                  <a:gd name="connsiteX175" fmla="*/ 659024 w 922634"/>
                  <a:gd name="connsiteY175" fmla="*/ 411892 h 1507525"/>
                  <a:gd name="connsiteX176" fmla="*/ 494268 w 922634"/>
                  <a:gd name="connsiteY176" fmla="*/ 313038 h 1507525"/>
                  <a:gd name="connsiteX177" fmla="*/ 593122 w 922634"/>
                  <a:gd name="connsiteY177" fmla="*/ 313038 h 1507525"/>
                  <a:gd name="connsiteX178" fmla="*/ 593122 w 922634"/>
                  <a:gd name="connsiteY178" fmla="*/ 411892 h 1507525"/>
                  <a:gd name="connsiteX179" fmla="*/ 494268 w 922634"/>
                  <a:gd name="connsiteY179" fmla="*/ 411892 h 1507525"/>
                  <a:gd name="connsiteX180" fmla="*/ 329512 w 922634"/>
                  <a:gd name="connsiteY180" fmla="*/ 313038 h 1507525"/>
                  <a:gd name="connsiteX181" fmla="*/ 428366 w 922634"/>
                  <a:gd name="connsiteY181" fmla="*/ 313038 h 1507525"/>
                  <a:gd name="connsiteX182" fmla="*/ 428366 w 922634"/>
                  <a:gd name="connsiteY182" fmla="*/ 411892 h 1507525"/>
                  <a:gd name="connsiteX183" fmla="*/ 329512 w 922634"/>
                  <a:gd name="connsiteY183" fmla="*/ 411892 h 1507525"/>
                  <a:gd name="connsiteX184" fmla="*/ 164756 w 922634"/>
                  <a:gd name="connsiteY184" fmla="*/ 313038 h 1507525"/>
                  <a:gd name="connsiteX185" fmla="*/ 263610 w 922634"/>
                  <a:gd name="connsiteY185" fmla="*/ 313038 h 1507525"/>
                  <a:gd name="connsiteX186" fmla="*/ 263610 w 922634"/>
                  <a:gd name="connsiteY186" fmla="*/ 411892 h 1507525"/>
                  <a:gd name="connsiteX187" fmla="*/ 164756 w 922634"/>
                  <a:gd name="connsiteY187" fmla="*/ 411892 h 1507525"/>
                  <a:gd name="connsiteX188" fmla="*/ 0 w 922634"/>
                  <a:gd name="connsiteY188" fmla="*/ 313038 h 1507525"/>
                  <a:gd name="connsiteX189" fmla="*/ 98854 w 922634"/>
                  <a:gd name="connsiteY189" fmla="*/ 313038 h 1507525"/>
                  <a:gd name="connsiteX190" fmla="*/ 98854 w 922634"/>
                  <a:gd name="connsiteY190" fmla="*/ 411892 h 1507525"/>
                  <a:gd name="connsiteX191" fmla="*/ 0 w 922634"/>
                  <a:gd name="connsiteY191" fmla="*/ 411892 h 1507525"/>
                  <a:gd name="connsiteX192" fmla="*/ 823780 w 922634"/>
                  <a:gd name="connsiteY192" fmla="*/ 156519 h 1507525"/>
                  <a:gd name="connsiteX193" fmla="*/ 922634 w 922634"/>
                  <a:gd name="connsiteY193" fmla="*/ 156519 h 1507525"/>
                  <a:gd name="connsiteX194" fmla="*/ 922634 w 922634"/>
                  <a:gd name="connsiteY194" fmla="*/ 255373 h 1507525"/>
                  <a:gd name="connsiteX195" fmla="*/ 823780 w 922634"/>
                  <a:gd name="connsiteY195" fmla="*/ 255373 h 1507525"/>
                  <a:gd name="connsiteX196" fmla="*/ 659024 w 922634"/>
                  <a:gd name="connsiteY196" fmla="*/ 156519 h 1507525"/>
                  <a:gd name="connsiteX197" fmla="*/ 757878 w 922634"/>
                  <a:gd name="connsiteY197" fmla="*/ 156519 h 1507525"/>
                  <a:gd name="connsiteX198" fmla="*/ 757878 w 922634"/>
                  <a:gd name="connsiteY198" fmla="*/ 255373 h 1507525"/>
                  <a:gd name="connsiteX199" fmla="*/ 659024 w 922634"/>
                  <a:gd name="connsiteY199" fmla="*/ 255373 h 1507525"/>
                  <a:gd name="connsiteX200" fmla="*/ 494268 w 922634"/>
                  <a:gd name="connsiteY200" fmla="*/ 156519 h 1507525"/>
                  <a:gd name="connsiteX201" fmla="*/ 593122 w 922634"/>
                  <a:gd name="connsiteY201" fmla="*/ 156519 h 1507525"/>
                  <a:gd name="connsiteX202" fmla="*/ 593122 w 922634"/>
                  <a:gd name="connsiteY202" fmla="*/ 255373 h 1507525"/>
                  <a:gd name="connsiteX203" fmla="*/ 494268 w 922634"/>
                  <a:gd name="connsiteY203" fmla="*/ 255373 h 1507525"/>
                  <a:gd name="connsiteX204" fmla="*/ 329512 w 922634"/>
                  <a:gd name="connsiteY204" fmla="*/ 156519 h 1507525"/>
                  <a:gd name="connsiteX205" fmla="*/ 428366 w 922634"/>
                  <a:gd name="connsiteY205" fmla="*/ 156519 h 1507525"/>
                  <a:gd name="connsiteX206" fmla="*/ 428366 w 922634"/>
                  <a:gd name="connsiteY206" fmla="*/ 255373 h 1507525"/>
                  <a:gd name="connsiteX207" fmla="*/ 329512 w 922634"/>
                  <a:gd name="connsiteY207" fmla="*/ 255373 h 1507525"/>
                  <a:gd name="connsiteX208" fmla="*/ 164756 w 922634"/>
                  <a:gd name="connsiteY208" fmla="*/ 156519 h 1507525"/>
                  <a:gd name="connsiteX209" fmla="*/ 263610 w 922634"/>
                  <a:gd name="connsiteY209" fmla="*/ 156519 h 1507525"/>
                  <a:gd name="connsiteX210" fmla="*/ 263610 w 922634"/>
                  <a:gd name="connsiteY210" fmla="*/ 255373 h 1507525"/>
                  <a:gd name="connsiteX211" fmla="*/ 164756 w 922634"/>
                  <a:gd name="connsiteY211" fmla="*/ 255373 h 1507525"/>
                  <a:gd name="connsiteX212" fmla="*/ 0 w 922634"/>
                  <a:gd name="connsiteY212" fmla="*/ 156519 h 1507525"/>
                  <a:gd name="connsiteX213" fmla="*/ 98854 w 922634"/>
                  <a:gd name="connsiteY213" fmla="*/ 156519 h 1507525"/>
                  <a:gd name="connsiteX214" fmla="*/ 98854 w 922634"/>
                  <a:gd name="connsiteY214" fmla="*/ 255373 h 1507525"/>
                  <a:gd name="connsiteX215" fmla="*/ 0 w 922634"/>
                  <a:gd name="connsiteY215" fmla="*/ 255373 h 1507525"/>
                  <a:gd name="connsiteX216" fmla="*/ 823780 w 922634"/>
                  <a:gd name="connsiteY216" fmla="*/ 0 h 1507525"/>
                  <a:gd name="connsiteX217" fmla="*/ 922634 w 922634"/>
                  <a:gd name="connsiteY217" fmla="*/ 0 h 1507525"/>
                  <a:gd name="connsiteX218" fmla="*/ 922634 w 922634"/>
                  <a:gd name="connsiteY218" fmla="*/ 98854 h 1507525"/>
                  <a:gd name="connsiteX219" fmla="*/ 823780 w 922634"/>
                  <a:gd name="connsiteY219" fmla="*/ 98854 h 1507525"/>
                  <a:gd name="connsiteX220" fmla="*/ 659024 w 922634"/>
                  <a:gd name="connsiteY220" fmla="*/ 0 h 1507525"/>
                  <a:gd name="connsiteX221" fmla="*/ 757878 w 922634"/>
                  <a:gd name="connsiteY221" fmla="*/ 0 h 1507525"/>
                  <a:gd name="connsiteX222" fmla="*/ 757878 w 922634"/>
                  <a:gd name="connsiteY222" fmla="*/ 98854 h 1507525"/>
                  <a:gd name="connsiteX223" fmla="*/ 659024 w 922634"/>
                  <a:gd name="connsiteY223" fmla="*/ 98854 h 1507525"/>
                  <a:gd name="connsiteX224" fmla="*/ 494268 w 922634"/>
                  <a:gd name="connsiteY224" fmla="*/ 0 h 1507525"/>
                  <a:gd name="connsiteX225" fmla="*/ 593122 w 922634"/>
                  <a:gd name="connsiteY225" fmla="*/ 0 h 1507525"/>
                  <a:gd name="connsiteX226" fmla="*/ 593122 w 922634"/>
                  <a:gd name="connsiteY226" fmla="*/ 98854 h 1507525"/>
                  <a:gd name="connsiteX227" fmla="*/ 494268 w 922634"/>
                  <a:gd name="connsiteY227" fmla="*/ 98854 h 1507525"/>
                  <a:gd name="connsiteX228" fmla="*/ 329512 w 922634"/>
                  <a:gd name="connsiteY228" fmla="*/ 0 h 1507525"/>
                  <a:gd name="connsiteX229" fmla="*/ 428366 w 922634"/>
                  <a:gd name="connsiteY229" fmla="*/ 0 h 1507525"/>
                  <a:gd name="connsiteX230" fmla="*/ 428366 w 922634"/>
                  <a:gd name="connsiteY230" fmla="*/ 98854 h 1507525"/>
                  <a:gd name="connsiteX231" fmla="*/ 329512 w 922634"/>
                  <a:gd name="connsiteY231" fmla="*/ 98854 h 1507525"/>
                  <a:gd name="connsiteX232" fmla="*/ 164756 w 922634"/>
                  <a:gd name="connsiteY232" fmla="*/ 0 h 1507525"/>
                  <a:gd name="connsiteX233" fmla="*/ 263610 w 922634"/>
                  <a:gd name="connsiteY233" fmla="*/ 0 h 1507525"/>
                  <a:gd name="connsiteX234" fmla="*/ 263610 w 922634"/>
                  <a:gd name="connsiteY234" fmla="*/ 98854 h 1507525"/>
                  <a:gd name="connsiteX235" fmla="*/ 164756 w 922634"/>
                  <a:gd name="connsiteY235" fmla="*/ 98854 h 1507525"/>
                  <a:gd name="connsiteX236" fmla="*/ 0 w 922634"/>
                  <a:gd name="connsiteY236" fmla="*/ 0 h 1507525"/>
                  <a:gd name="connsiteX237" fmla="*/ 98854 w 922634"/>
                  <a:gd name="connsiteY237" fmla="*/ 0 h 1507525"/>
                  <a:gd name="connsiteX238" fmla="*/ 98854 w 922634"/>
                  <a:gd name="connsiteY238" fmla="*/ 98854 h 1507525"/>
                  <a:gd name="connsiteX239" fmla="*/ 0 w 922634"/>
                  <a:gd name="connsiteY239" fmla="*/ 98854 h 1507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</a:cxnLst>
                <a:rect l="l" t="t" r="r" b="b"/>
                <a:pathLst>
                  <a:path w="922634" h="1507525">
                    <a:moveTo>
                      <a:pt x="823780" y="1408671"/>
                    </a:moveTo>
                    <a:lnTo>
                      <a:pt x="922634" y="1408671"/>
                    </a:lnTo>
                    <a:lnTo>
                      <a:pt x="922634" y="1507525"/>
                    </a:lnTo>
                    <a:lnTo>
                      <a:pt x="823780" y="1507525"/>
                    </a:lnTo>
                    <a:close/>
                    <a:moveTo>
                      <a:pt x="659024" y="1408671"/>
                    </a:moveTo>
                    <a:lnTo>
                      <a:pt x="757878" y="1408671"/>
                    </a:lnTo>
                    <a:lnTo>
                      <a:pt x="757878" y="1507525"/>
                    </a:lnTo>
                    <a:lnTo>
                      <a:pt x="659024" y="1507525"/>
                    </a:lnTo>
                    <a:close/>
                    <a:moveTo>
                      <a:pt x="494268" y="1408671"/>
                    </a:moveTo>
                    <a:lnTo>
                      <a:pt x="593122" y="1408671"/>
                    </a:lnTo>
                    <a:lnTo>
                      <a:pt x="593122" y="1507525"/>
                    </a:lnTo>
                    <a:lnTo>
                      <a:pt x="494268" y="1507525"/>
                    </a:lnTo>
                    <a:close/>
                    <a:moveTo>
                      <a:pt x="329512" y="1408671"/>
                    </a:moveTo>
                    <a:lnTo>
                      <a:pt x="428366" y="1408671"/>
                    </a:lnTo>
                    <a:lnTo>
                      <a:pt x="428366" y="1507525"/>
                    </a:lnTo>
                    <a:lnTo>
                      <a:pt x="329512" y="1507525"/>
                    </a:lnTo>
                    <a:close/>
                    <a:moveTo>
                      <a:pt x="164756" y="1408671"/>
                    </a:moveTo>
                    <a:lnTo>
                      <a:pt x="263610" y="1408671"/>
                    </a:lnTo>
                    <a:lnTo>
                      <a:pt x="263610" y="1507525"/>
                    </a:lnTo>
                    <a:lnTo>
                      <a:pt x="164756" y="1507525"/>
                    </a:lnTo>
                    <a:close/>
                    <a:moveTo>
                      <a:pt x="0" y="1408671"/>
                    </a:moveTo>
                    <a:lnTo>
                      <a:pt x="98854" y="1408671"/>
                    </a:lnTo>
                    <a:lnTo>
                      <a:pt x="98854" y="1507525"/>
                    </a:lnTo>
                    <a:lnTo>
                      <a:pt x="0" y="1507525"/>
                    </a:lnTo>
                    <a:close/>
                    <a:moveTo>
                      <a:pt x="823780" y="1252152"/>
                    </a:moveTo>
                    <a:lnTo>
                      <a:pt x="922634" y="1252152"/>
                    </a:lnTo>
                    <a:lnTo>
                      <a:pt x="922634" y="1351006"/>
                    </a:lnTo>
                    <a:lnTo>
                      <a:pt x="823780" y="1351006"/>
                    </a:lnTo>
                    <a:close/>
                    <a:moveTo>
                      <a:pt x="659024" y="1252152"/>
                    </a:moveTo>
                    <a:lnTo>
                      <a:pt x="757878" y="1252152"/>
                    </a:lnTo>
                    <a:lnTo>
                      <a:pt x="757878" y="1351006"/>
                    </a:lnTo>
                    <a:lnTo>
                      <a:pt x="659024" y="1351006"/>
                    </a:lnTo>
                    <a:close/>
                    <a:moveTo>
                      <a:pt x="494268" y="1252152"/>
                    </a:moveTo>
                    <a:lnTo>
                      <a:pt x="593122" y="1252152"/>
                    </a:lnTo>
                    <a:lnTo>
                      <a:pt x="593122" y="1351006"/>
                    </a:lnTo>
                    <a:lnTo>
                      <a:pt x="494268" y="1351006"/>
                    </a:lnTo>
                    <a:close/>
                    <a:moveTo>
                      <a:pt x="329512" y="1252152"/>
                    </a:moveTo>
                    <a:lnTo>
                      <a:pt x="428366" y="1252152"/>
                    </a:lnTo>
                    <a:lnTo>
                      <a:pt x="428366" y="1351006"/>
                    </a:lnTo>
                    <a:lnTo>
                      <a:pt x="329512" y="1351006"/>
                    </a:lnTo>
                    <a:close/>
                    <a:moveTo>
                      <a:pt x="164756" y="1252152"/>
                    </a:moveTo>
                    <a:lnTo>
                      <a:pt x="263610" y="1252152"/>
                    </a:lnTo>
                    <a:lnTo>
                      <a:pt x="263610" y="1351006"/>
                    </a:lnTo>
                    <a:lnTo>
                      <a:pt x="164756" y="1351006"/>
                    </a:lnTo>
                    <a:close/>
                    <a:moveTo>
                      <a:pt x="0" y="1252152"/>
                    </a:moveTo>
                    <a:lnTo>
                      <a:pt x="98854" y="1252152"/>
                    </a:lnTo>
                    <a:lnTo>
                      <a:pt x="98854" y="1351006"/>
                    </a:lnTo>
                    <a:lnTo>
                      <a:pt x="0" y="1351006"/>
                    </a:lnTo>
                    <a:close/>
                    <a:moveTo>
                      <a:pt x="823780" y="1095633"/>
                    </a:moveTo>
                    <a:lnTo>
                      <a:pt x="922634" y="1095633"/>
                    </a:lnTo>
                    <a:lnTo>
                      <a:pt x="922634" y="1194487"/>
                    </a:lnTo>
                    <a:lnTo>
                      <a:pt x="823780" y="1194487"/>
                    </a:lnTo>
                    <a:close/>
                    <a:moveTo>
                      <a:pt x="659024" y="1095633"/>
                    </a:moveTo>
                    <a:lnTo>
                      <a:pt x="757878" y="1095633"/>
                    </a:lnTo>
                    <a:lnTo>
                      <a:pt x="757878" y="1194487"/>
                    </a:lnTo>
                    <a:lnTo>
                      <a:pt x="659024" y="1194487"/>
                    </a:lnTo>
                    <a:close/>
                    <a:moveTo>
                      <a:pt x="494268" y="1095633"/>
                    </a:moveTo>
                    <a:lnTo>
                      <a:pt x="593122" y="1095633"/>
                    </a:lnTo>
                    <a:lnTo>
                      <a:pt x="593122" y="1194487"/>
                    </a:lnTo>
                    <a:lnTo>
                      <a:pt x="494268" y="1194487"/>
                    </a:lnTo>
                    <a:close/>
                    <a:moveTo>
                      <a:pt x="329512" y="1095633"/>
                    </a:moveTo>
                    <a:lnTo>
                      <a:pt x="428366" y="1095633"/>
                    </a:lnTo>
                    <a:lnTo>
                      <a:pt x="428366" y="1194487"/>
                    </a:lnTo>
                    <a:lnTo>
                      <a:pt x="329512" y="1194487"/>
                    </a:lnTo>
                    <a:close/>
                    <a:moveTo>
                      <a:pt x="164756" y="1095633"/>
                    </a:moveTo>
                    <a:lnTo>
                      <a:pt x="263610" y="1095633"/>
                    </a:lnTo>
                    <a:lnTo>
                      <a:pt x="263610" y="1194487"/>
                    </a:lnTo>
                    <a:lnTo>
                      <a:pt x="164756" y="1194487"/>
                    </a:lnTo>
                    <a:close/>
                    <a:moveTo>
                      <a:pt x="0" y="1095633"/>
                    </a:moveTo>
                    <a:lnTo>
                      <a:pt x="98854" y="1095633"/>
                    </a:lnTo>
                    <a:lnTo>
                      <a:pt x="98854" y="1194487"/>
                    </a:lnTo>
                    <a:lnTo>
                      <a:pt x="0" y="1194487"/>
                    </a:lnTo>
                    <a:close/>
                    <a:moveTo>
                      <a:pt x="823780" y="939114"/>
                    </a:moveTo>
                    <a:lnTo>
                      <a:pt x="922634" y="939114"/>
                    </a:lnTo>
                    <a:lnTo>
                      <a:pt x="922634" y="1037968"/>
                    </a:lnTo>
                    <a:lnTo>
                      <a:pt x="823780" y="1037968"/>
                    </a:lnTo>
                    <a:close/>
                    <a:moveTo>
                      <a:pt x="659024" y="939114"/>
                    </a:moveTo>
                    <a:lnTo>
                      <a:pt x="757878" y="939114"/>
                    </a:lnTo>
                    <a:lnTo>
                      <a:pt x="757878" y="1037968"/>
                    </a:lnTo>
                    <a:lnTo>
                      <a:pt x="659024" y="1037968"/>
                    </a:lnTo>
                    <a:close/>
                    <a:moveTo>
                      <a:pt x="494268" y="939114"/>
                    </a:moveTo>
                    <a:lnTo>
                      <a:pt x="593122" y="939114"/>
                    </a:lnTo>
                    <a:lnTo>
                      <a:pt x="593122" y="1037968"/>
                    </a:lnTo>
                    <a:lnTo>
                      <a:pt x="494268" y="1037968"/>
                    </a:lnTo>
                    <a:close/>
                    <a:moveTo>
                      <a:pt x="329512" y="939114"/>
                    </a:moveTo>
                    <a:lnTo>
                      <a:pt x="428366" y="939114"/>
                    </a:lnTo>
                    <a:lnTo>
                      <a:pt x="428366" y="1037968"/>
                    </a:lnTo>
                    <a:lnTo>
                      <a:pt x="329512" y="1037968"/>
                    </a:lnTo>
                    <a:close/>
                    <a:moveTo>
                      <a:pt x="164756" y="939114"/>
                    </a:moveTo>
                    <a:lnTo>
                      <a:pt x="263610" y="939114"/>
                    </a:lnTo>
                    <a:lnTo>
                      <a:pt x="263610" y="1037968"/>
                    </a:lnTo>
                    <a:lnTo>
                      <a:pt x="164756" y="1037968"/>
                    </a:lnTo>
                    <a:close/>
                    <a:moveTo>
                      <a:pt x="0" y="939114"/>
                    </a:moveTo>
                    <a:lnTo>
                      <a:pt x="98854" y="939114"/>
                    </a:lnTo>
                    <a:lnTo>
                      <a:pt x="98854" y="1037968"/>
                    </a:lnTo>
                    <a:lnTo>
                      <a:pt x="0" y="1037968"/>
                    </a:lnTo>
                    <a:close/>
                    <a:moveTo>
                      <a:pt x="823780" y="782595"/>
                    </a:moveTo>
                    <a:lnTo>
                      <a:pt x="922634" y="782595"/>
                    </a:lnTo>
                    <a:lnTo>
                      <a:pt x="922634" y="881449"/>
                    </a:lnTo>
                    <a:lnTo>
                      <a:pt x="823780" y="881449"/>
                    </a:lnTo>
                    <a:close/>
                    <a:moveTo>
                      <a:pt x="659024" y="782595"/>
                    </a:moveTo>
                    <a:lnTo>
                      <a:pt x="757878" y="782595"/>
                    </a:lnTo>
                    <a:lnTo>
                      <a:pt x="757878" y="881449"/>
                    </a:lnTo>
                    <a:lnTo>
                      <a:pt x="659024" y="881449"/>
                    </a:lnTo>
                    <a:close/>
                    <a:moveTo>
                      <a:pt x="494268" y="782595"/>
                    </a:moveTo>
                    <a:lnTo>
                      <a:pt x="593122" y="782595"/>
                    </a:lnTo>
                    <a:lnTo>
                      <a:pt x="593122" y="881449"/>
                    </a:lnTo>
                    <a:lnTo>
                      <a:pt x="494268" y="881449"/>
                    </a:lnTo>
                    <a:close/>
                    <a:moveTo>
                      <a:pt x="329512" y="782595"/>
                    </a:moveTo>
                    <a:lnTo>
                      <a:pt x="428366" y="782595"/>
                    </a:lnTo>
                    <a:lnTo>
                      <a:pt x="428366" y="881449"/>
                    </a:lnTo>
                    <a:lnTo>
                      <a:pt x="329512" y="881449"/>
                    </a:lnTo>
                    <a:close/>
                    <a:moveTo>
                      <a:pt x="164756" y="782595"/>
                    </a:moveTo>
                    <a:lnTo>
                      <a:pt x="263610" y="782595"/>
                    </a:lnTo>
                    <a:lnTo>
                      <a:pt x="263610" y="881449"/>
                    </a:lnTo>
                    <a:lnTo>
                      <a:pt x="164756" y="881449"/>
                    </a:lnTo>
                    <a:close/>
                    <a:moveTo>
                      <a:pt x="0" y="782595"/>
                    </a:moveTo>
                    <a:lnTo>
                      <a:pt x="98854" y="782595"/>
                    </a:lnTo>
                    <a:lnTo>
                      <a:pt x="98854" y="881449"/>
                    </a:lnTo>
                    <a:lnTo>
                      <a:pt x="0" y="881449"/>
                    </a:lnTo>
                    <a:close/>
                    <a:moveTo>
                      <a:pt x="823780" y="626076"/>
                    </a:moveTo>
                    <a:lnTo>
                      <a:pt x="922634" y="626076"/>
                    </a:lnTo>
                    <a:lnTo>
                      <a:pt x="922634" y="724930"/>
                    </a:lnTo>
                    <a:lnTo>
                      <a:pt x="823780" y="724930"/>
                    </a:lnTo>
                    <a:close/>
                    <a:moveTo>
                      <a:pt x="659024" y="626076"/>
                    </a:moveTo>
                    <a:lnTo>
                      <a:pt x="757878" y="626076"/>
                    </a:lnTo>
                    <a:lnTo>
                      <a:pt x="757878" y="724930"/>
                    </a:lnTo>
                    <a:lnTo>
                      <a:pt x="659024" y="724930"/>
                    </a:lnTo>
                    <a:close/>
                    <a:moveTo>
                      <a:pt x="494268" y="626076"/>
                    </a:moveTo>
                    <a:lnTo>
                      <a:pt x="593122" y="626076"/>
                    </a:lnTo>
                    <a:lnTo>
                      <a:pt x="593122" y="724930"/>
                    </a:lnTo>
                    <a:lnTo>
                      <a:pt x="494268" y="724930"/>
                    </a:lnTo>
                    <a:close/>
                    <a:moveTo>
                      <a:pt x="329512" y="626076"/>
                    </a:moveTo>
                    <a:lnTo>
                      <a:pt x="428366" y="626076"/>
                    </a:lnTo>
                    <a:lnTo>
                      <a:pt x="428366" y="724930"/>
                    </a:lnTo>
                    <a:lnTo>
                      <a:pt x="329512" y="724930"/>
                    </a:lnTo>
                    <a:close/>
                    <a:moveTo>
                      <a:pt x="164756" y="626076"/>
                    </a:moveTo>
                    <a:lnTo>
                      <a:pt x="263610" y="626076"/>
                    </a:lnTo>
                    <a:lnTo>
                      <a:pt x="263610" y="724930"/>
                    </a:lnTo>
                    <a:lnTo>
                      <a:pt x="164756" y="724930"/>
                    </a:lnTo>
                    <a:close/>
                    <a:moveTo>
                      <a:pt x="0" y="626076"/>
                    </a:moveTo>
                    <a:lnTo>
                      <a:pt x="98854" y="626076"/>
                    </a:lnTo>
                    <a:lnTo>
                      <a:pt x="98854" y="724930"/>
                    </a:lnTo>
                    <a:lnTo>
                      <a:pt x="0" y="724930"/>
                    </a:lnTo>
                    <a:close/>
                    <a:moveTo>
                      <a:pt x="823780" y="469557"/>
                    </a:moveTo>
                    <a:lnTo>
                      <a:pt x="922634" y="469557"/>
                    </a:lnTo>
                    <a:lnTo>
                      <a:pt x="922634" y="568411"/>
                    </a:lnTo>
                    <a:lnTo>
                      <a:pt x="823780" y="568411"/>
                    </a:lnTo>
                    <a:close/>
                    <a:moveTo>
                      <a:pt x="659024" y="469557"/>
                    </a:moveTo>
                    <a:lnTo>
                      <a:pt x="757878" y="469557"/>
                    </a:lnTo>
                    <a:lnTo>
                      <a:pt x="757878" y="568411"/>
                    </a:lnTo>
                    <a:lnTo>
                      <a:pt x="659024" y="568411"/>
                    </a:lnTo>
                    <a:close/>
                    <a:moveTo>
                      <a:pt x="494268" y="469557"/>
                    </a:moveTo>
                    <a:lnTo>
                      <a:pt x="593122" y="469557"/>
                    </a:lnTo>
                    <a:lnTo>
                      <a:pt x="593122" y="568411"/>
                    </a:lnTo>
                    <a:lnTo>
                      <a:pt x="494268" y="568411"/>
                    </a:lnTo>
                    <a:close/>
                    <a:moveTo>
                      <a:pt x="329512" y="469557"/>
                    </a:moveTo>
                    <a:lnTo>
                      <a:pt x="428366" y="469557"/>
                    </a:lnTo>
                    <a:lnTo>
                      <a:pt x="428366" y="568411"/>
                    </a:lnTo>
                    <a:lnTo>
                      <a:pt x="329512" y="568411"/>
                    </a:lnTo>
                    <a:close/>
                    <a:moveTo>
                      <a:pt x="164756" y="469557"/>
                    </a:moveTo>
                    <a:lnTo>
                      <a:pt x="263610" y="469557"/>
                    </a:lnTo>
                    <a:lnTo>
                      <a:pt x="263610" y="568411"/>
                    </a:lnTo>
                    <a:lnTo>
                      <a:pt x="164756" y="568411"/>
                    </a:lnTo>
                    <a:close/>
                    <a:moveTo>
                      <a:pt x="0" y="469557"/>
                    </a:moveTo>
                    <a:lnTo>
                      <a:pt x="98854" y="469557"/>
                    </a:lnTo>
                    <a:lnTo>
                      <a:pt x="98854" y="568411"/>
                    </a:lnTo>
                    <a:lnTo>
                      <a:pt x="0" y="568411"/>
                    </a:lnTo>
                    <a:close/>
                    <a:moveTo>
                      <a:pt x="823780" y="313038"/>
                    </a:moveTo>
                    <a:lnTo>
                      <a:pt x="922634" y="313038"/>
                    </a:lnTo>
                    <a:lnTo>
                      <a:pt x="922634" y="411892"/>
                    </a:lnTo>
                    <a:lnTo>
                      <a:pt x="823780" y="411892"/>
                    </a:lnTo>
                    <a:close/>
                    <a:moveTo>
                      <a:pt x="659024" y="313038"/>
                    </a:moveTo>
                    <a:lnTo>
                      <a:pt x="757878" y="313038"/>
                    </a:lnTo>
                    <a:lnTo>
                      <a:pt x="757878" y="411892"/>
                    </a:lnTo>
                    <a:lnTo>
                      <a:pt x="659024" y="411892"/>
                    </a:lnTo>
                    <a:close/>
                    <a:moveTo>
                      <a:pt x="494268" y="313038"/>
                    </a:moveTo>
                    <a:lnTo>
                      <a:pt x="593122" y="313038"/>
                    </a:lnTo>
                    <a:lnTo>
                      <a:pt x="593122" y="411892"/>
                    </a:lnTo>
                    <a:lnTo>
                      <a:pt x="494268" y="411892"/>
                    </a:lnTo>
                    <a:close/>
                    <a:moveTo>
                      <a:pt x="329512" y="313038"/>
                    </a:moveTo>
                    <a:lnTo>
                      <a:pt x="428366" y="313038"/>
                    </a:lnTo>
                    <a:lnTo>
                      <a:pt x="428366" y="411892"/>
                    </a:lnTo>
                    <a:lnTo>
                      <a:pt x="329512" y="411892"/>
                    </a:lnTo>
                    <a:close/>
                    <a:moveTo>
                      <a:pt x="164756" y="313038"/>
                    </a:moveTo>
                    <a:lnTo>
                      <a:pt x="263610" y="313038"/>
                    </a:lnTo>
                    <a:lnTo>
                      <a:pt x="263610" y="411892"/>
                    </a:lnTo>
                    <a:lnTo>
                      <a:pt x="164756" y="411892"/>
                    </a:lnTo>
                    <a:close/>
                    <a:moveTo>
                      <a:pt x="0" y="313038"/>
                    </a:moveTo>
                    <a:lnTo>
                      <a:pt x="98854" y="313038"/>
                    </a:lnTo>
                    <a:lnTo>
                      <a:pt x="98854" y="411892"/>
                    </a:lnTo>
                    <a:lnTo>
                      <a:pt x="0" y="411892"/>
                    </a:lnTo>
                    <a:close/>
                    <a:moveTo>
                      <a:pt x="823780" y="156519"/>
                    </a:moveTo>
                    <a:lnTo>
                      <a:pt x="922634" y="156519"/>
                    </a:lnTo>
                    <a:lnTo>
                      <a:pt x="922634" y="255373"/>
                    </a:lnTo>
                    <a:lnTo>
                      <a:pt x="823780" y="255373"/>
                    </a:lnTo>
                    <a:close/>
                    <a:moveTo>
                      <a:pt x="659024" y="156519"/>
                    </a:moveTo>
                    <a:lnTo>
                      <a:pt x="757878" y="156519"/>
                    </a:lnTo>
                    <a:lnTo>
                      <a:pt x="757878" y="255373"/>
                    </a:lnTo>
                    <a:lnTo>
                      <a:pt x="659024" y="255373"/>
                    </a:lnTo>
                    <a:close/>
                    <a:moveTo>
                      <a:pt x="494268" y="156519"/>
                    </a:moveTo>
                    <a:lnTo>
                      <a:pt x="593122" y="156519"/>
                    </a:lnTo>
                    <a:lnTo>
                      <a:pt x="593122" y="255373"/>
                    </a:lnTo>
                    <a:lnTo>
                      <a:pt x="494268" y="255373"/>
                    </a:lnTo>
                    <a:close/>
                    <a:moveTo>
                      <a:pt x="329512" y="156519"/>
                    </a:moveTo>
                    <a:lnTo>
                      <a:pt x="428366" y="156519"/>
                    </a:lnTo>
                    <a:lnTo>
                      <a:pt x="428366" y="255373"/>
                    </a:lnTo>
                    <a:lnTo>
                      <a:pt x="329512" y="255373"/>
                    </a:lnTo>
                    <a:close/>
                    <a:moveTo>
                      <a:pt x="164756" y="156519"/>
                    </a:moveTo>
                    <a:lnTo>
                      <a:pt x="263610" y="156519"/>
                    </a:lnTo>
                    <a:lnTo>
                      <a:pt x="263610" y="255373"/>
                    </a:lnTo>
                    <a:lnTo>
                      <a:pt x="164756" y="255373"/>
                    </a:lnTo>
                    <a:close/>
                    <a:moveTo>
                      <a:pt x="0" y="156519"/>
                    </a:moveTo>
                    <a:lnTo>
                      <a:pt x="98854" y="156519"/>
                    </a:lnTo>
                    <a:lnTo>
                      <a:pt x="98854" y="255373"/>
                    </a:lnTo>
                    <a:lnTo>
                      <a:pt x="0" y="255373"/>
                    </a:lnTo>
                    <a:close/>
                    <a:moveTo>
                      <a:pt x="823780" y="0"/>
                    </a:moveTo>
                    <a:lnTo>
                      <a:pt x="922634" y="0"/>
                    </a:lnTo>
                    <a:lnTo>
                      <a:pt x="922634" y="98854"/>
                    </a:lnTo>
                    <a:lnTo>
                      <a:pt x="823780" y="98854"/>
                    </a:lnTo>
                    <a:close/>
                    <a:moveTo>
                      <a:pt x="659024" y="0"/>
                    </a:moveTo>
                    <a:lnTo>
                      <a:pt x="757878" y="0"/>
                    </a:lnTo>
                    <a:lnTo>
                      <a:pt x="757878" y="98854"/>
                    </a:lnTo>
                    <a:lnTo>
                      <a:pt x="659024" y="98854"/>
                    </a:lnTo>
                    <a:close/>
                    <a:moveTo>
                      <a:pt x="494268" y="0"/>
                    </a:moveTo>
                    <a:lnTo>
                      <a:pt x="593122" y="0"/>
                    </a:lnTo>
                    <a:lnTo>
                      <a:pt x="593122" y="98854"/>
                    </a:lnTo>
                    <a:lnTo>
                      <a:pt x="494268" y="98854"/>
                    </a:lnTo>
                    <a:close/>
                    <a:moveTo>
                      <a:pt x="329512" y="0"/>
                    </a:moveTo>
                    <a:lnTo>
                      <a:pt x="428366" y="0"/>
                    </a:lnTo>
                    <a:lnTo>
                      <a:pt x="428366" y="98854"/>
                    </a:lnTo>
                    <a:lnTo>
                      <a:pt x="329512" y="98854"/>
                    </a:lnTo>
                    <a:close/>
                    <a:moveTo>
                      <a:pt x="164756" y="0"/>
                    </a:moveTo>
                    <a:lnTo>
                      <a:pt x="263610" y="0"/>
                    </a:lnTo>
                    <a:lnTo>
                      <a:pt x="263610" y="98854"/>
                    </a:lnTo>
                    <a:lnTo>
                      <a:pt x="164756" y="98854"/>
                    </a:lnTo>
                    <a:close/>
                    <a:moveTo>
                      <a:pt x="0" y="0"/>
                    </a:moveTo>
                    <a:lnTo>
                      <a:pt x="98854" y="0"/>
                    </a:lnTo>
                    <a:lnTo>
                      <a:pt x="98854" y="98854"/>
                    </a:lnTo>
                    <a:lnTo>
                      <a:pt x="0" y="98854"/>
                    </a:lnTo>
                    <a:close/>
                  </a:path>
                </a:pathLst>
              </a:custGeom>
              <a:solidFill>
                <a:srgbClr val="D7D7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63" name="MH_Text_1"/>
              <p:cNvSpPr/>
              <p:nvPr>
                <p:custDataLst>
                  <p:tags r:id="rId7"/>
                </p:custDataLst>
              </p:nvPr>
            </p:nvSpPr>
            <p:spPr>
              <a:xfrm>
                <a:off x="1349830" y="2863018"/>
                <a:ext cx="1385692" cy="1337991"/>
              </a:xfrm>
              <a:prstGeom prst="rect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>
                  <a:defRPr/>
                </a:pPr>
                <a:r>
                  <a:rPr lang="zh-CN" altLang="en-US" sz="2400" dirty="0">
                    <a:solidFill>
                      <a:srgbClr val="FFFFFF"/>
                    </a:solidFill>
                  </a:rPr>
                  <a:t>管理学学士</a:t>
                </a:r>
              </a:p>
            </p:txBody>
          </p:sp>
        </p:grpSp>
        <p:sp>
          <p:nvSpPr>
            <p:cNvPr id="24" name="矩形 23"/>
            <p:cNvSpPr/>
            <p:nvPr/>
          </p:nvSpPr>
          <p:spPr>
            <a:xfrm>
              <a:off x="1500741" y="4785448"/>
              <a:ext cx="2241974" cy="4766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rPr>
                <a:t>授予学位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77255" y="1791830"/>
            <a:ext cx="2241974" cy="3470287"/>
            <a:chOff x="4977255" y="1791830"/>
            <a:chExt cx="2241974" cy="3470287"/>
          </a:xfrm>
        </p:grpSpPr>
        <p:grpSp>
          <p:nvGrpSpPr>
            <p:cNvPr id="4" name="组合 3"/>
            <p:cNvGrpSpPr/>
            <p:nvPr/>
          </p:nvGrpSpPr>
          <p:grpSpPr>
            <a:xfrm>
              <a:off x="5212952" y="1791830"/>
              <a:ext cx="1766096" cy="2882804"/>
              <a:chOff x="5401965" y="1935252"/>
              <a:chExt cx="1388076" cy="2265759"/>
            </a:xfrm>
          </p:grpSpPr>
          <p:sp>
            <p:nvSpPr>
              <p:cNvPr id="65" name="MH_Other_2"/>
              <p:cNvSpPr/>
              <p:nvPr>
                <p:custDataLst>
                  <p:tags r:id="rId4"/>
                </p:custDataLst>
              </p:nvPr>
            </p:nvSpPr>
            <p:spPr>
              <a:xfrm>
                <a:off x="5401965" y="1935252"/>
                <a:ext cx="1388076" cy="2265759"/>
              </a:xfrm>
              <a:custGeom>
                <a:avLst/>
                <a:gdLst>
                  <a:gd name="connsiteX0" fmla="*/ 823780 w 922634"/>
                  <a:gd name="connsiteY0" fmla="*/ 1408671 h 1507525"/>
                  <a:gd name="connsiteX1" fmla="*/ 922634 w 922634"/>
                  <a:gd name="connsiteY1" fmla="*/ 1408671 h 1507525"/>
                  <a:gd name="connsiteX2" fmla="*/ 922634 w 922634"/>
                  <a:gd name="connsiteY2" fmla="*/ 1507525 h 1507525"/>
                  <a:gd name="connsiteX3" fmla="*/ 823780 w 922634"/>
                  <a:gd name="connsiteY3" fmla="*/ 1507525 h 1507525"/>
                  <a:gd name="connsiteX4" fmla="*/ 659024 w 922634"/>
                  <a:gd name="connsiteY4" fmla="*/ 1408671 h 1507525"/>
                  <a:gd name="connsiteX5" fmla="*/ 757878 w 922634"/>
                  <a:gd name="connsiteY5" fmla="*/ 1408671 h 1507525"/>
                  <a:gd name="connsiteX6" fmla="*/ 757878 w 922634"/>
                  <a:gd name="connsiteY6" fmla="*/ 1507525 h 1507525"/>
                  <a:gd name="connsiteX7" fmla="*/ 659024 w 922634"/>
                  <a:gd name="connsiteY7" fmla="*/ 1507525 h 1507525"/>
                  <a:gd name="connsiteX8" fmla="*/ 494268 w 922634"/>
                  <a:gd name="connsiteY8" fmla="*/ 1408671 h 1507525"/>
                  <a:gd name="connsiteX9" fmla="*/ 593122 w 922634"/>
                  <a:gd name="connsiteY9" fmla="*/ 1408671 h 1507525"/>
                  <a:gd name="connsiteX10" fmla="*/ 593122 w 922634"/>
                  <a:gd name="connsiteY10" fmla="*/ 1507525 h 1507525"/>
                  <a:gd name="connsiteX11" fmla="*/ 494268 w 922634"/>
                  <a:gd name="connsiteY11" fmla="*/ 1507525 h 1507525"/>
                  <a:gd name="connsiteX12" fmla="*/ 329512 w 922634"/>
                  <a:gd name="connsiteY12" fmla="*/ 1408671 h 1507525"/>
                  <a:gd name="connsiteX13" fmla="*/ 428366 w 922634"/>
                  <a:gd name="connsiteY13" fmla="*/ 1408671 h 1507525"/>
                  <a:gd name="connsiteX14" fmla="*/ 428366 w 922634"/>
                  <a:gd name="connsiteY14" fmla="*/ 1507525 h 1507525"/>
                  <a:gd name="connsiteX15" fmla="*/ 329512 w 922634"/>
                  <a:gd name="connsiteY15" fmla="*/ 1507525 h 1507525"/>
                  <a:gd name="connsiteX16" fmla="*/ 164756 w 922634"/>
                  <a:gd name="connsiteY16" fmla="*/ 1408671 h 1507525"/>
                  <a:gd name="connsiteX17" fmla="*/ 263610 w 922634"/>
                  <a:gd name="connsiteY17" fmla="*/ 1408671 h 1507525"/>
                  <a:gd name="connsiteX18" fmla="*/ 263610 w 922634"/>
                  <a:gd name="connsiteY18" fmla="*/ 1507525 h 1507525"/>
                  <a:gd name="connsiteX19" fmla="*/ 164756 w 922634"/>
                  <a:gd name="connsiteY19" fmla="*/ 1507525 h 1507525"/>
                  <a:gd name="connsiteX20" fmla="*/ 0 w 922634"/>
                  <a:gd name="connsiteY20" fmla="*/ 1408671 h 1507525"/>
                  <a:gd name="connsiteX21" fmla="*/ 98854 w 922634"/>
                  <a:gd name="connsiteY21" fmla="*/ 1408671 h 1507525"/>
                  <a:gd name="connsiteX22" fmla="*/ 98854 w 922634"/>
                  <a:gd name="connsiteY22" fmla="*/ 1507525 h 1507525"/>
                  <a:gd name="connsiteX23" fmla="*/ 0 w 922634"/>
                  <a:gd name="connsiteY23" fmla="*/ 1507525 h 1507525"/>
                  <a:gd name="connsiteX24" fmla="*/ 823780 w 922634"/>
                  <a:gd name="connsiteY24" fmla="*/ 1252152 h 1507525"/>
                  <a:gd name="connsiteX25" fmla="*/ 922634 w 922634"/>
                  <a:gd name="connsiteY25" fmla="*/ 1252152 h 1507525"/>
                  <a:gd name="connsiteX26" fmla="*/ 922634 w 922634"/>
                  <a:gd name="connsiteY26" fmla="*/ 1351006 h 1507525"/>
                  <a:gd name="connsiteX27" fmla="*/ 823780 w 922634"/>
                  <a:gd name="connsiteY27" fmla="*/ 1351006 h 1507525"/>
                  <a:gd name="connsiteX28" fmla="*/ 659024 w 922634"/>
                  <a:gd name="connsiteY28" fmla="*/ 1252152 h 1507525"/>
                  <a:gd name="connsiteX29" fmla="*/ 757878 w 922634"/>
                  <a:gd name="connsiteY29" fmla="*/ 1252152 h 1507525"/>
                  <a:gd name="connsiteX30" fmla="*/ 757878 w 922634"/>
                  <a:gd name="connsiteY30" fmla="*/ 1351006 h 1507525"/>
                  <a:gd name="connsiteX31" fmla="*/ 659024 w 922634"/>
                  <a:gd name="connsiteY31" fmla="*/ 1351006 h 1507525"/>
                  <a:gd name="connsiteX32" fmla="*/ 494268 w 922634"/>
                  <a:gd name="connsiteY32" fmla="*/ 1252152 h 1507525"/>
                  <a:gd name="connsiteX33" fmla="*/ 593122 w 922634"/>
                  <a:gd name="connsiteY33" fmla="*/ 1252152 h 1507525"/>
                  <a:gd name="connsiteX34" fmla="*/ 593122 w 922634"/>
                  <a:gd name="connsiteY34" fmla="*/ 1351006 h 1507525"/>
                  <a:gd name="connsiteX35" fmla="*/ 494268 w 922634"/>
                  <a:gd name="connsiteY35" fmla="*/ 1351006 h 1507525"/>
                  <a:gd name="connsiteX36" fmla="*/ 329512 w 922634"/>
                  <a:gd name="connsiteY36" fmla="*/ 1252152 h 1507525"/>
                  <a:gd name="connsiteX37" fmla="*/ 428366 w 922634"/>
                  <a:gd name="connsiteY37" fmla="*/ 1252152 h 1507525"/>
                  <a:gd name="connsiteX38" fmla="*/ 428366 w 922634"/>
                  <a:gd name="connsiteY38" fmla="*/ 1351006 h 1507525"/>
                  <a:gd name="connsiteX39" fmla="*/ 329512 w 922634"/>
                  <a:gd name="connsiteY39" fmla="*/ 1351006 h 1507525"/>
                  <a:gd name="connsiteX40" fmla="*/ 164756 w 922634"/>
                  <a:gd name="connsiteY40" fmla="*/ 1252152 h 1507525"/>
                  <a:gd name="connsiteX41" fmla="*/ 263610 w 922634"/>
                  <a:gd name="connsiteY41" fmla="*/ 1252152 h 1507525"/>
                  <a:gd name="connsiteX42" fmla="*/ 263610 w 922634"/>
                  <a:gd name="connsiteY42" fmla="*/ 1351006 h 1507525"/>
                  <a:gd name="connsiteX43" fmla="*/ 164756 w 922634"/>
                  <a:gd name="connsiteY43" fmla="*/ 1351006 h 1507525"/>
                  <a:gd name="connsiteX44" fmla="*/ 0 w 922634"/>
                  <a:gd name="connsiteY44" fmla="*/ 1252152 h 1507525"/>
                  <a:gd name="connsiteX45" fmla="*/ 98854 w 922634"/>
                  <a:gd name="connsiteY45" fmla="*/ 1252152 h 1507525"/>
                  <a:gd name="connsiteX46" fmla="*/ 98854 w 922634"/>
                  <a:gd name="connsiteY46" fmla="*/ 1351006 h 1507525"/>
                  <a:gd name="connsiteX47" fmla="*/ 0 w 922634"/>
                  <a:gd name="connsiteY47" fmla="*/ 1351006 h 1507525"/>
                  <a:gd name="connsiteX48" fmla="*/ 823780 w 922634"/>
                  <a:gd name="connsiteY48" fmla="*/ 1095633 h 1507525"/>
                  <a:gd name="connsiteX49" fmla="*/ 922634 w 922634"/>
                  <a:gd name="connsiteY49" fmla="*/ 1095633 h 1507525"/>
                  <a:gd name="connsiteX50" fmla="*/ 922634 w 922634"/>
                  <a:gd name="connsiteY50" fmla="*/ 1194487 h 1507525"/>
                  <a:gd name="connsiteX51" fmla="*/ 823780 w 922634"/>
                  <a:gd name="connsiteY51" fmla="*/ 1194487 h 1507525"/>
                  <a:gd name="connsiteX52" fmla="*/ 659024 w 922634"/>
                  <a:gd name="connsiteY52" fmla="*/ 1095633 h 1507525"/>
                  <a:gd name="connsiteX53" fmla="*/ 757878 w 922634"/>
                  <a:gd name="connsiteY53" fmla="*/ 1095633 h 1507525"/>
                  <a:gd name="connsiteX54" fmla="*/ 757878 w 922634"/>
                  <a:gd name="connsiteY54" fmla="*/ 1194487 h 1507525"/>
                  <a:gd name="connsiteX55" fmla="*/ 659024 w 922634"/>
                  <a:gd name="connsiteY55" fmla="*/ 1194487 h 1507525"/>
                  <a:gd name="connsiteX56" fmla="*/ 494268 w 922634"/>
                  <a:gd name="connsiteY56" fmla="*/ 1095633 h 1507525"/>
                  <a:gd name="connsiteX57" fmla="*/ 593122 w 922634"/>
                  <a:gd name="connsiteY57" fmla="*/ 1095633 h 1507525"/>
                  <a:gd name="connsiteX58" fmla="*/ 593122 w 922634"/>
                  <a:gd name="connsiteY58" fmla="*/ 1194487 h 1507525"/>
                  <a:gd name="connsiteX59" fmla="*/ 494268 w 922634"/>
                  <a:gd name="connsiteY59" fmla="*/ 1194487 h 1507525"/>
                  <a:gd name="connsiteX60" fmla="*/ 329512 w 922634"/>
                  <a:gd name="connsiteY60" fmla="*/ 1095633 h 1507525"/>
                  <a:gd name="connsiteX61" fmla="*/ 428366 w 922634"/>
                  <a:gd name="connsiteY61" fmla="*/ 1095633 h 1507525"/>
                  <a:gd name="connsiteX62" fmla="*/ 428366 w 922634"/>
                  <a:gd name="connsiteY62" fmla="*/ 1194487 h 1507525"/>
                  <a:gd name="connsiteX63" fmla="*/ 329512 w 922634"/>
                  <a:gd name="connsiteY63" fmla="*/ 1194487 h 1507525"/>
                  <a:gd name="connsiteX64" fmla="*/ 164756 w 922634"/>
                  <a:gd name="connsiteY64" fmla="*/ 1095633 h 1507525"/>
                  <a:gd name="connsiteX65" fmla="*/ 263610 w 922634"/>
                  <a:gd name="connsiteY65" fmla="*/ 1095633 h 1507525"/>
                  <a:gd name="connsiteX66" fmla="*/ 263610 w 922634"/>
                  <a:gd name="connsiteY66" fmla="*/ 1194487 h 1507525"/>
                  <a:gd name="connsiteX67" fmla="*/ 164756 w 922634"/>
                  <a:gd name="connsiteY67" fmla="*/ 1194487 h 1507525"/>
                  <a:gd name="connsiteX68" fmla="*/ 0 w 922634"/>
                  <a:gd name="connsiteY68" fmla="*/ 1095633 h 1507525"/>
                  <a:gd name="connsiteX69" fmla="*/ 98854 w 922634"/>
                  <a:gd name="connsiteY69" fmla="*/ 1095633 h 1507525"/>
                  <a:gd name="connsiteX70" fmla="*/ 98854 w 922634"/>
                  <a:gd name="connsiteY70" fmla="*/ 1194487 h 1507525"/>
                  <a:gd name="connsiteX71" fmla="*/ 0 w 922634"/>
                  <a:gd name="connsiteY71" fmla="*/ 1194487 h 1507525"/>
                  <a:gd name="connsiteX72" fmla="*/ 823780 w 922634"/>
                  <a:gd name="connsiteY72" fmla="*/ 939114 h 1507525"/>
                  <a:gd name="connsiteX73" fmla="*/ 922634 w 922634"/>
                  <a:gd name="connsiteY73" fmla="*/ 939114 h 1507525"/>
                  <a:gd name="connsiteX74" fmla="*/ 922634 w 922634"/>
                  <a:gd name="connsiteY74" fmla="*/ 1037968 h 1507525"/>
                  <a:gd name="connsiteX75" fmla="*/ 823780 w 922634"/>
                  <a:gd name="connsiteY75" fmla="*/ 1037968 h 1507525"/>
                  <a:gd name="connsiteX76" fmla="*/ 659024 w 922634"/>
                  <a:gd name="connsiteY76" fmla="*/ 939114 h 1507525"/>
                  <a:gd name="connsiteX77" fmla="*/ 757878 w 922634"/>
                  <a:gd name="connsiteY77" fmla="*/ 939114 h 1507525"/>
                  <a:gd name="connsiteX78" fmla="*/ 757878 w 922634"/>
                  <a:gd name="connsiteY78" fmla="*/ 1037968 h 1507525"/>
                  <a:gd name="connsiteX79" fmla="*/ 659024 w 922634"/>
                  <a:gd name="connsiteY79" fmla="*/ 1037968 h 1507525"/>
                  <a:gd name="connsiteX80" fmla="*/ 494268 w 922634"/>
                  <a:gd name="connsiteY80" fmla="*/ 939114 h 1507525"/>
                  <a:gd name="connsiteX81" fmla="*/ 593122 w 922634"/>
                  <a:gd name="connsiteY81" fmla="*/ 939114 h 1507525"/>
                  <a:gd name="connsiteX82" fmla="*/ 593122 w 922634"/>
                  <a:gd name="connsiteY82" fmla="*/ 1037968 h 1507525"/>
                  <a:gd name="connsiteX83" fmla="*/ 494268 w 922634"/>
                  <a:gd name="connsiteY83" fmla="*/ 1037968 h 1507525"/>
                  <a:gd name="connsiteX84" fmla="*/ 329512 w 922634"/>
                  <a:gd name="connsiteY84" fmla="*/ 939114 h 1507525"/>
                  <a:gd name="connsiteX85" fmla="*/ 428366 w 922634"/>
                  <a:gd name="connsiteY85" fmla="*/ 939114 h 1507525"/>
                  <a:gd name="connsiteX86" fmla="*/ 428366 w 922634"/>
                  <a:gd name="connsiteY86" fmla="*/ 1037968 h 1507525"/>
                  <a:gd name="connsiteX87" fmla="*/ 329512 w 922634"/>
                  <a:gd name="connsiteY87" fmla="*/ 1037968 h 1507525"/>
                  <a:gd name="connsiteX88" fmla="*/ 164756 w 922634"/>
                  <a:gd name="connsiteY88" fmla="*/ 939114 h 1507525"/>
                  <a:gd name="connsiteX89" fmla="*/ 263610 w 922634"/>
                  <a:gd name="connsiteY89" fmla="*/ 939114 h 1507525"/>
                  <a:gd name="connsiteX90" fmla="*/ 263610 w 922634"/>
                  <a:gd name="connsiteY90" fmla="*/ 1037968 h 1507525"/>
                  <a:gd name="connsiteX91" fmla="*/ 164756 w 922634"/>
                  <a:gd name="connsiteY91" fmla="*/ 1037968 h 1507525"/>
                  <a:gd name="connsiteX92" fmla="*/ 0 w 922634"/>
                  <a:gd name="connsiteY92" fmla="*/ 939114 h 1507525"/>
                  <a:gd name="connsiteX93" fmla="*/ 98854 w 922634"/>
                  <a:gd name="connsiteY93" fmla="*/ 939114 h 1507525"/>
                  <a:gd name="connsiteX94" fmla="*/ 98854 w 922634"/>
                  <a:gd name="connsiteY94" fmla="*/ 1037968 h 1507525"/>
                  <a:gd name="connsiteX95" fmla="*/ 0 w 922634"/>
                  <a:gd name="connsiteY95" fmla="*/ 1037968 h 1507525"/>
                  <a:gd name="connsiteX96" fmla="*/ 823780 w 922634"/>
                  <a:gd name="connsiteY96" fmla="*/ 782595 h 1507525"/>
                  <a:gd name="connsiteX97" fmla="*/ 922634 w 922634"/>
                  <a:gd name="connsiteY97" fmla="*/ 782595 h 1507525"/>
                  <a:gd name="connsiteX98" fmla="*/ 922634 w 922634"/>
                  <a:gd name="connsiteY98" fmla="*/ 881449 h 1507525"/>
                  <a:gd name="connsiteX99" fmla="*/ 823780 w 922634"/>
                  <a:gd name="connsiteY99" fmla="*/ 881449 h 1507525"/>
                  <a:gd name="connsiteX100" fmla="*/ 659024 w 922634"/>
                  <a:gd name="connsiteY100" fmla="*/ 782595 h 1507525"/>
                  <a:gd name="connsiteX101" fmla="*/ 757878 w 922634"/>
                  <a:gd name="connsiteY101" fmla="*/ 782595 h 1507525"/>
                  <a:gd name="connsiteX102" fmla="*/ 757878 w 922634"/>
                  <a:gd name="connsiteY102" fmla="*/ 881449 h 1507525"/>
                  <a:gd name="connsiteX103" fmla="*/ 659024 w 922634"/>
                  <a:gd name="connsiteY103" fmla="*/ 881449 h 1507525"/>
                  <a:gd name="connsiteX104" fmla="*/ 494268 w 922634"/>
                  <a:gd name="connsiteY104" fmla="*/ 782595 h 1507525"/>
                  <a:gd name="connsiteX105" fmla="*/ 593122 w 922634"/>
                  <a:gd name="connsiteY105" fmla="*/ 782595 h 1507525"/>
                  <a:gd name="connsiteX106" fmla="*/ 593122 w 922634"/>
                  <a:gd name="connsiteY106" fmla="*/ 881449 h 1507525"/>
                  <a:gd name="connsiteX107" fmla="*/ 494268 w 922634"/>
                  <a:gd name="connsiteY107" fmla="*/ 881449 h 1507525"/>
                  <a:gd name="connsiteX108" fmla="*/ 329512 w 922634"/>
                  <a:gd name="connsiteY108" fmla="*/ 782595 h 1507525"/>
                  <a:gd name="connsiteX109" fmla="*/ 428366 w 922634"/>
                  <a:gd name="connsiteY109" fmla="*/ 782595 h 1507525"/>
                  <a:gd name="connsiteX110" fmla="*/ 428366 w 922634"/>
                  <a:gd name="connsiteY110" fmla="*/ 881449 h 1507525"/>
                  <a:gd name="connsiteX111" fmla="*/ 329512 w 922634"/>
                  <a:gd name="connsiteY111" fmla="*/ 881449 h 1507525"/>
                  <a:gd name="connsiteX112" fmla="*/ 164756 w 922634"/>
                  <a:gd name="connsiteY112" fmla="*/ 782595 h 1507525"/>
                  <a:gd name="connsiteX113" fmla="*/ 263610 w 922634"/>
                  <a:gd name="connsiteY113" fmla="*/ 782595 h 1507525"/>
                  <a:gd name="connsiteX114" fmla="*/ 263610 w 922634"/>
                  <a:gd name="connsiteY114" fmla="*/ 881449 h 1507525"/>
                  <a:gd name="connsiteX115" fmla="*/ 164756 w 922634"/>
                  <a:gd name="connsiteY115" fmla="*/ 881449 h 1507525"/>
                  <a:gd name="connsiteX116" fmla="*/ 0 w 922634"/>
                  <a:gd name="connsiteY116" fmla="*/ 782595 h 1507525"/>
                  <a:gd name="connsiteX117" fmla="*/ 98854 w 922634"/>
                  <a:gd name="connsiteY117" fmla="*/ 782595 h 1507525"/>
                  <a:gd name="connsiteX118" fmla="*/ 98854 w 922634"/>
                  <a:gd name="connsiteY118" fmla="*/ 881449 h 1507525"/>
                  <a:gd name="connsiteX119" fmla="*/ 0 w 922634"/>
                  <a:gd name="connsiteY119" fmla="*/ 881449 h 1507525"/>
                  <a:gd name="connsiteX120" fmla="*/ 823780 w 922634"/>
                  <a:gd name="connsiteY120" fmla="*/ 626076 h 1507525"/>
                  <a:gd name="connsiteX121" fmla="*/ 922634 w 922634"/>
                  <a:gd name="connsiteY121" fmla="*/ 626076 h 1507525"/>
                  <a:gd name="connsiteX122" fmla="*/ 922634 w 922634"/>
                  <a:gd name="connsiteY122" fmla="*/ 724930 h 1507525"/>
                  <a:gd name="connsiteX123" fmla="*/ 823780 w 922634"/>
                  <a:gd name="connsiteY123" fmla="*/ 724930 h 1507525"/>
                  <a:gd name="connsiteX124" fmla="*/ 659024 w 922634"/>
                  <a:gd name="connsiteY124" fmla="*/ 626076 h 1507525"/>
                  <a:gd name="connsiteX125" fmla="*/ 757878 w 922634"/>
                  <a:gd name="connsiteY125" fmla="*/ 626076 h 1507525"/>
                  <a:gd name="connsiteX126" fmla="*/ 757878 w 922634"/>
                  <a:gd name="connsiteY126" fmla="*/ 724930 h 1507525"/>
                  <a:gd name="connsiteX127" fmla="*/ 659024 w 922634"/>
                  <a:gd name="connsiteY127" fmla="*/ 724930 h 1507525"/>
                  <a:gd name="connsiteX128" fmla="*/ 494268 w 922634"/>
                  <a:gd name="connsiteY128" fmla="*/ 626076 h 1507525"/>
                  <a:gd name="connsiteX129" fmla="*/ 593122 w 922634"/>
                  <a:gd name="connsiteY129" fmla="*/ 626076 h 1507525"/>
                  <a:gd name="connsiteX130" fmla="*/ 593122 w 922634"/>
                  <a:gd name="connsiteY130" fmla="*/ 724930 h 1507525"/>
                  <a:gd name="connsiteX131" fmla="*/ 494268 w 922634"/>
                  <a:gd name="connsiteY131" fmla="*/ 724930 h 1507525"/>
                  <a:gd name="connsiteX132" fmla="*/ 329512 w 922634"/>
                  <a:gd name="connsiteY132" fmla="*/ 626076 h 1507525"/>
                  <a:gd name="connsiteX133" fmla="*/ 428366 w 922634"/>
                  <a:gd name="connsiteY133" fmla="*/ 626076 h 1507525"/>
                  <a:gd name="connsiteX134" fmla="*/ 428366 w 922634"/>
                  <a:gd name="connsiteY134" fmla="*/ 724930 h 1507525"/>
                  <a:gd name="connsiteX135" fmla="*/ 329512 w 922634"/>
                  <a:gd name="connsiteY135" fmla="*/ 724930 h 1507525"/>
                  <a:gd name="connsiteX136" fmla="*/ 164756 w 922634"/>
                  <a:gd name="connsiteY136" fmla="*/ 626076 h 1507525"/>
                  <a:gd name="connsiteX137" fmla="*/ 263610 w 922634"/>
                  <a:gd name="connsiteY137" fmla="*/ 626076 h 1507525"/>
                  <a:gd name="connsiteX138" fmla="*/ 263610 w 922634"/>
                  <a:gd name="connsiteY138" fmla="*/ 724930 h 1507525"/>
                  <a:gd name="connsiteX139" fmla="*/ 164756 w 922634"/>
                  <a:gd name="connsiteY139" fmla="*/ 724930 h 1507525"/>
                  <a:gd name="connsiteX140" fmla="*/ 0 w 922634"/>
                  <a:gd name="connsiteY140" fmla="*/ 626076 h 1507525"/>
                  <a:gd name="connsiteX141" fmla="*/ 98854 w 922634"/>
                  <a:gd name="connsiteY141" fmla="*/ 626076 h 1507525"/>
                  <a:gd name="connsiteX142" fmla="*/ 98854 w 922634"/>
                  <a:gd name="connsiteY142" fmla="*/ 724930 h 1507525"/>
                  <a:gd name="connsiteX143" fmla="*/ 0 w 922634"/>
                  <a:gd name="connsiteY143" fmla="*/ 724930 h 1507525"/>
                  <a:gd name="connsiteX144" fmla="*/ 823780 w 922634"/>
                  <a:gd name="connsiteY144" fmla="*/ 469557 h 1507525"/>
                  <a:gd name="connsiteX145" fmla="*/ 922634 w 922634"/>
                  <a:gd name="connsiteY145" fmla="*/ 469557 h 1507525"/>
                  <a:gd name="connsiteX146" fmla="*/ 922634 w 922634"/>
                  <a:gd name="connsiteY146" fmla="*/ 568411 h 1507525"/>
                  <a:gd name="connsiteX147" fmla="*/ 823780 w 922634"/>
                  <a:gd name="connsiteY147" fmla="*/ 568411 h 1507525"/>
                  <a:gd name="connsiteX148" fmla="*/ 659024 w 922634"/>
                  <a:gd name="connsiteY148" fmla="*/ 469557 h 1507525"/>
                  <a:gd name="connsiteX149" fmla="*/ 757878 w 922634"/>
                  <a:gd name="connsiteY149" fmla="*/ 469557 h 1507525"/>
                  <a:gd name="connsiteX150" fmla="*/ 757878 w 922634"/>
                  <a:gd name="connsiteY150" fmla="*/ 568411 h 1507525"/>
                  <a:gd name="connsiteX151" fmla="*/ 659024 w 922634"/>
                  <a:gd name="connsiteY151" fmla="*/ 568411 h 1507525"/>
                  <a:gd name="connsiteX152" fmla="*/ 494268 w 922634"/>
                  <a:gd name="connsiteY152" fmla="*/ 469557 h 1507525"/>
                  <a:gd name="connsiteX153" fmla="*/ 593122 w 922634"/>
                  <a:gd name="connsiteY153" fmla="*/ 469557 h 1507525"/>
                  <a:gd name="connsiteX154" fmla="*/ 593122 w 922634"/>
                  <a:gd name="connsiteY154" fmla="*/ 568411 h 1507525"/>
                  <a:gd name="connsiteX155" fmla="*/ 494268 w 922634"/>
                  <a:gd name="connsiteY155" fmla="*/ 568411 h 1507525"/>
                  <a:gd name="connsiteX156" fmla="*/ 329512 w 922634"/>
                  <a:gd name="connsiteY156" fmla="*/ 469557 h 1507525"/>
                  <a:gd name="connsiteX157" fmla="*/ 428366 w 922634"/>
                  <a:gd name="connsiteY157" fmla="*/ 469557 h 1507525"/>
                  <a:gd name="connsiteX158" fmla="*/ 428366 w 922634"/>
                  <a:gd name="connsiteY158" fmla="*/ 568411 h 1507525"/>
                  <a:gd name="connsiteX159" fmla="*/ 329512 w 922634"/>
                  <a:gd name="connsiteY159" fmla="*/ 568411 h 1507525"/>
                  <a:gd name="connsiteX160" fmla="*/ 164756 w 922634"/>
                  <a:gd name="connsiteY160" fmla="*/ 469557 h 1507525"/>
                  <a:gd name="connsiteX161" fmla="*/ 263610 w 922634"/>
                  <a:gd name="connsiteY161" fmla="*/ 469557 h 1507525"/>
                  <a:gd name="connsiteX162" fmla="*/ 263610 w 922634"/>
                  <a:gd name="connsiteY162" fmla="*/ 568411 h 1507525"/>
                  <a:gd name="connsiteX163" fmla="*/ 164756 w 922634"/>
                  <a:gd name="connsiteY163" fmla="*/ 568411 h 1507525"/>
                  <a:gd name="connsiteX164" fmla="*/ 0 w 922634"/>
                  <a:gd name="connsiteY164" fmla="*/ 469557 h 1507525"/>
                  <a:gd name="connsiteX165" fmla="*/ 98854 w 922634"/>
                  <a:gd name="connsiteY165" fmla="*/ 469557 h 1507525"/>
                  <a:gd name="connsiteX166" fmla="*/ 98854 w 922634"/>
                  <a:gd name="connsiteY166" fmla="*/ 568411 h 1507525"/>
                  <a:gd name="connsiteX167" fmla="*/ 0 w 922634"/>
                  <a:gd name="connsiteY167" fmla="*/ 568411 h 1507525"/>
                  <a:gd name="connsiteX168" fmla="*/ 823780 w 922634"/>
                  <a:gd name="connsiteY168" fmla="*/ 313038 h 1507525"/>
                  <a:gd name="connsiteX169" fmla="*/ 922634 w 922634"/>
                  <a:gd name="connsiteY169" fmla="*/ 313038 h 1507525"/>
                  <a:gd name="connsiteX170" fmla="*/ 922634 w 922634"/>
                  <a:gd name="connsiteY170" fmla="*/ 411892 h 1507525"/>
                  <a:gd name="connsiteX171" fmla="*/ 823780 w 922634"/>
                  <a:gd name="connsiteY171" fmla="*/ 411892 h 1507525"/>
                  <a:gd name="connsiteX172" fmla="*/ 659024 w 922634"/>
                  <a:gd name="connsiteY172" fmla="*/ 313038 h 1507525"/>
                  <a:gd name="connsiteX173" fmla="*/ 757878 w 922634"/>
                  <a:gd name="connsiteY173" fmla="*/ 313038 h 1507525"/>
                  <a:gd name="connsiteX174" fmla="*/ 757878 w 922634"/>
                  <a:gd name="connsiteY174" fmla="*/ 411892 h 1507525"/>
                  <a:gd name="connsiteX175" fmla="*/ 659024 w 922634"/>
                  <a:gd name="connsiteY175" fmla="*/ 411892 h 1507525"/>
                  <a:gd name="connsiteX176" fmla="*/ 494268 w 922634"/>
                  <a:gd name="connsiteY176" fmla="*/ 313038 h 1507525"/>
                  <a:gd name="connsiteX177" fmla="*/ 593122 w 922634"/>
                  <a:gd name="connsiteY177" fmla="*/ 313038 h 1507525"/>
                  <a:gd name="connsiteX178" fmla="*/ 593122 w 922634"/>
                  <a:gd name="connsiteY178" fmla="*/ 411892 h 1507525"/>
                  <a:gd name="connsiteX179" fmla="*/ 494268 w 922634"/>
                  <a:gd name="connsiteY179" fmla="*/ 411892 h 1507525"/>
                  <a:gd name="connsiteX180" fmla="*/ 329512 w 922634"/>
                  <a:gd name="connsiteY180" fmla="*/ 313038 h 1507525"/>
                  <a:gd name="connsiteX181" fmla="*/ 428366 w 922634"/>
                  <a:gd name="connsiteY181" fmla="*/ 313038 h 1507525"/>
                  <a:gd name="connsiteX182" fmla="*/ 428366 w 922634"/>
                  <a:gd name="connsiteY182" fmla="*/ 411892 h 1507525"/>
                  <a:gd name="connsiteX183" fmla="*/ 329512 w 922634"/>
                  <a:gd name="connsiteY183" fmla="*/ 411892 h 1507525"/>
                  <a:gd name="connsiteX184" fmla="*/ 164756 w 922634"/>
                  <a:gd name="connsiteY184" fmla="*/ 313038 h 1507525"/>
                  <a:gd name="connsiteX185" fmla="*/ 263610 w 922634"/>
                  <a:gd name="connsiteY185" fmla="*/ 313038 h 1507525"/>
                  <a:gd name="connsiteX186" fmla="*/ 263610 w 922634"/>
                  <a:gd name="connsiteY186" fmla="*/ 411892 h 1507525"/>
                  <a:gd name="connsiteX187" fmla="*/ 164756 w 922634"/>
                  <a:gd name="connsiteY187" fmla="*/ 411892 h 1507525"/>
                  <a:gd name="connsiteX188" fmla="*/ 0 w 922634"/>
                  <a:gd name="connsiteY188" fmla="*/ 313038 h 1507525"/>
                  <a:gd name="connsiteX189" fmla="*/ 98854 w 922634"/>
                  <a:gd name="connsiteY189" fmla="*/ 313038 h 1507525"/>
                  <a:gd name="connsiteX190" fmla="*/ 98854 w 922634"/>
                  <a:gd name="connsiteY190" fmla="*/ 411892 h 1507525"/>
                  <a:gd name="connsiteX191" fmla="*/ 0 w 922634"/>
                  <a:gd name="connsiteY191" fmla="*/ 411892 h 1507525"/>
                  <a:gd name="connsiteX192" fmla="*/ 823780 w 922634"/>
                  <a:gd name="connsiteY192" fmla="*/ 156519 h 1507525"/>
                  <a:gd name="connsiteX193" fmla="*/ 922634 w 922634"/>
                  <a:gd name="connsiteY193" fmla="*/ 156519 h 1507525"/>
                  <a:gd name="connsiteX194" fmla="*/ 922634 w 922634"/>
                  <a:gd name="connsiteY194" fmla="*/ 255373 h 1507525"/>
                  <a:gd name="connsiteX195" fmla="*/ 823780 w 922634"/>
                  <a:gd name="connsiteY195" fmla="*/ 255373 h 1507525"/>
                  <a:gd name="connsiteX196" fmla="*/ 659024 w 922634"/>
                  <a:gd name="connsiteY196" fmla="*/ 156519 h 1507525"/>
                  <a:gd name="connsiteX197" fmla="*/ 757878 w 922634"/>
                  <a:gd name="connsiteY197" fmla="*/ 156519 h 1507525"/>
                  <a:gd name="connsiteX198" fmla="*/ 757878 w 922634"/>
                  <a:gd name="connsiteY198" fmla="*/ 255373 h 1507525"/>
                  <a:gd name="connsiteX199" fmla="*/ 659024 w 922634"/>
                  <a:gd name="connsiteY199" fmla="*/ 255373 h 1507525"/>
                  <a:gd name="connsiteX200" fmla="*/ 494268 w 922634"/>
                  <a:gd name="connsiteY200" fmla="*/ 156519 h 1507525"/>
                  <a:gd name="connsiteX201" fmla="*/ 593122 w 922634"/>
                  <a:gd name="connsiteY201" fmla="*/ 156519 h 1507525"/>
                  <a:gd name="connsiteX202" fmla="*/ 593122 w 922634"/>
                  <a:gd name="connsiteY202" fmla="*/ 255373 h 1507525"/>
                  <a:gd name="connsiteX203" fmla="*/ 494268 w 922634"/>
                  <a:gd name="connsiteY203" fmla="*/ 255373 h 1507525"/>
                  <a:gd name="connsiteX204" fmla="*/ 329512 w 922634"/>
                  <a:gd name="connsiteY204" fmla="*/ 156519 h 1507525"/>
                  <a:gd name="connsiteX205" fmla="*/ 428366 w 922634"/>
                  <a:gd name="connsiteY205" fmla="*/ 156519 h 1507525"/>
                  <a:gd name="connsiteX206" fmla="*/ 428366 w 922634"/>
                  <a:gd name="connsiteY206" fmla="*/ 255373 h 1507525"/>
                  <a:gd name="connsiteX207" fmla="*/ 329512 w 922634"/>
                  <a:gd name="connsiteY207" fmla="*/ 255373 h 1507525"/>
                  <a:gd name="connsiteX208" fmla="*/ 164756 w 922634"/>
                  <a:gd name="connsiteY208" fmla="*/ 156519 h 1507525"/>
                  <a:gd name="connsiteX209" fmla="*/ 263610 w 922634"/>
                  <a:gd name="connsiteY209" fmla="*/ 156519 h 1507525"/>
                  <a:gd name="connsiteX210" fmla="*/ 263610 w 922634"/>
                  <a:gd name="connsiteY210" fmla="*/ 255373 h 1507525"/>
                  <a:gd name="connsiteX211" fmla="*/ 164756 w 922634"/>
                  <a:gd name="connsiteY211" fmla="*/ 255373 h 1507525"/>
                  <a:gd name="connsiteX212" fmla="*/ 0 w 922634"/>
                  <a:gd name="connsiteY212" fmla="*/ 156519 h 1507525"/>
                  <a:gd name="connsiteX213" fmla="*/ 98854 w 922634"/>
                  <a:gd name="connsiteY213" fmla="*/ 156519 h 1507525"/>
                  <a:gd name="connsiteX214" fmla="*/ 98854 w 922634"/>
                  <a:gd name="connsiteY214" fmla="*/ 255373 h 1507525"/>
                  <a:gd name="connsiteX215" fmla="*/ 0 w 922634"/>
                  <a:gd name="connsiteY215" fmla="*/ 255373 h 1507525"/>
                  <a:gd name="connsiteX216" fmla="*/ 823780 w 922634"/>
                  <a:gd name="connsiteY216" fmla="*/ 0 h 1507525"/>
                  <a:gd name="connsiteX217" fmla="*/ 922634 w 922634"/>
                  <a:gd name="connsiteY217" fmla="*/ 0 h 1507525"/>
                  <a:gd name="connsiteX218" fmla="*/ 922634 w 922634"/>
                  <a:gd name="connsiteY218" fmla="*/ 98854 h 1507525"/>
                  <a:gd name="connsiteX219" fmla="*/ 823780 w 922634"/>
                  <a:gd name="connsiteY219" fmla="*/ 98854 h 1507525"/>
                  <a:gd name="connsiteX220" fmla="*/ 659024 w 922634"/>
                  <a:gd name="connsiteY220" fmla="*/ 0 h 1507525"/>
                  <a:gd name="connsiteX221" fmla="*/ 757878 w 922634"/>
                  <a:gd name="connsiteY221" fmla="*/ 0 h 1507525"/>
                  <a:gd name="connsiteX222" fmla="*/ 757878 w 922634"/>
                  <a:gd name="connsiteY222" fmla="*/ 98854 h 1507525"/>
                  <a:gd name="connsiteX223" fmla="*/ 659024 w 922634"/>
                  <a:gd name="connsiteY223" fmla="*/ 98854 h 1507525"/>
                  <a:gd name="connsiteX224" fmla="*/ 494268 w 922634"/>
                  <a:gd name="connsiteY224" fmla="*/ 0 h 1507525"/>
                  <a:gd name="connsiteX225" fmla="*/ 593122 w 922634"/>
                  <a:gd name="connsiteY225" fmla="*/ 0 h 1507525"/>
                  <a:gd name="connsiteX226" fmla="*/ 593122 w 922634"/>
                  <a:gd name="connsiteY226" fmla="*/ 98854 h 1507525"/>
                  <a:gd name="connsiteX227" fmla="*/ 494268 w 922634"/>
                  <a:gd name="connsiteY227" fmla="*/ 98854 h 1507525"/>
                  <a:gd name="connsiteX228" fmla="*/ 329512 w 922634"/>
                  <a:gd name="connsiteY228" fmla="*/ 0 h 1507525"/>
                  <a:gd name="connsiteX229" fmla="*/ 428366 w 922634"/>
                  <a:gd name="connsiteY229" fmla="*/ 0 h 1507525"/>
                  <a:gd name="connsiteX230" fmla="*/ 428366 w 922634"/>
                  <a:gd name="connsiteY230" fmla="*/ 98854 h 1507525"/>
                  <a:gd name="connsiteX231" fmla="*/ 329512 w 922634"/>
                  <a:gd name="connsiteY231" fmla="*/ 98854 h 1507525"/>
                  <a:gd name="connsiteX232" fmla="*/ 164756 w 922634"/>
                  <a:gd name="connsiteY232" fmla="*/ 0 h 1507525"/>
                  <a:gd name="connsiteX233" fmla="*/ 263610 w 922634"/>
                  <a:gd name="connsiteY233" fmla="*/ 0 h 1507525"/>
                  <a:gd name="connsiteX234" fmla="*/ 263610 w 922634"/>
                  <a:gd name="connsiteY234" fmla="*/ 98854 h 1507525"/>
                  <a:gd name="connsiteX235" fmla="*/ 164756 w 922634"/>
                  <a:gd name="connsiteY235" fmla="*/ 98854 h 1507525"/>
                  <a:gd name="connsiteX236" fmla="*/ 0 w 922634"/>
                  <a:gd name="connsiteY236" fmla="*/ 0 h 1507525"/>
                  <a:gd name="connsiteX237" fmla="*/ 98854 w 922634"/>
                  <a:gd name="connsiteY237" fmla="*/ 0 h 1507525"/>
                  <a:gd name="connsiteX238" fmla="*/ 98854 w 922634"/>
                  <a:gd name="connsiteY238" fmla="*/ 98854 h 1507525"/>
                  <a:gd name="connsiteX239" fmla="*/ 0 w 922634"/>
                  <a:gd name="connsiteY239" fmla="*/ 98854 h 1507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</a:cxnLst>
                <a:rect l="l" t="t" r="r" b="b"/>
                <a:pathLst>
                  <a:path w="922634" h="1507525">
                    <a:moveTo>
                      <a:pt x="823780" y="1408671"/>
                    </a:moveTo>
                    <a:lnTo>
                      <a:pt x="922634" y="1408671"/>
                    </a:lnTo>
                    <a:lnTo>
                      <a:pt x="922634" y="1507525"/>
                    </a:lnTo>
                    <a:lnTo>
                      <a:pt x="823780" y="1507525"/>
                    </a:lnTo>
                    <a:close/>
                    <a:moveTo>
                      <a:pt x="659024" y="1408671"/>
                    </a:moveTo>
                    <a:lnTo>
                      <a:pt x="757878" y="1408671"/>
                    </a:lnTo>
                    <a:lnTo>
                      <a:pt x="757878" y="1507525"/>
                    </a:lnTo>
                    <a:lnTo>
                      <a:pt x="659024" y="1507525"/>
                    </a:lnTo>
                    <a:close/>
                    <a:moveTo>
                      <a:pt x="494268" y="1408671"/>
                    </a:moveTo>
                    <a:lnTo>
                      <a:pt x="593122" y="1408671"/>
                    </a:lnTo>
                    <a:lnTo>
                      <a:pt x="593122" y="1507525"/>
                    </a:lnTo>
                    <a:lnTo>
                      <a:pt x="494268" y="1507525"/>
                    </a:lnTo>
                    <a:close/>
                    <a:moveTo>
                      <a:pt x="329512" y="1408671"/>
                    </a:moveTo>
                    <a:lnTo>
                      <a:pt x="428366" y="1408671"/>
                    </a:lnTo>
                    <a:lnTo>
                      <a:pt x="428366" y="1507525"/>
                    </a:lnTo>
                    <a:lnTo>
                      <a:pt x="329512" y="1507525"/>
                    </a:lnTo>
                    <a:close/>
                    <a:moveTo>
                      <a:pt x="164756" y="1408671"/>
                    </a:moveTo>
                    <a:lnTo>
                      <a:pt x="263610" y="1408671"/>
                    </a:lnTo>
                    <a:lnTo>
                      <a:pt x="263610" y="1507525"/>
                    </a:lnTo>
                    <a:lnTo>
                      <a:pt x="164756" y="1507525"/>
                    </a:lnTo>
                    <a:close/>
                    <a:moveTo>
                      <a:pt x="0" y="1408671"/>
                    </a:moveTo>
                    <a:lnTo>
                      <a:pt x="98854" y="1408671"/>
                    </a:lnTo>
                    <a:lnTo>
                      <a:pt x="98854" y="1507525"/>
                    </a:lnTo>
                    <a:lnTo>
                      <a:pt x="0" y="1507525"/>
                    </a:lnTo>
                    <a:close/>
                    <a:moveTo>
                      <a:pt x="823780" y="1252152"/>
                    </a:moveTo>
                    <a:lnTo>
                      <a:pt x="922634" y="1252152"/>
                    </a:lnTo>
                    <a:lnTo>
                      <a:pt x="922634" y="1351006"/>
                    </a:lnTo>
                    <a:lnTo>
                      <a:pt x="823780" y="1351006"/>
                    </a:lnTo>
                    <a:close/>
                    <a:moveTo>
                      <a:pt x="659024" y="1252152"/>
                    </a:moveTo>
                    <a:lnTo>
                      <a:pt x="757878" y="1252152"/>
                    </a:lnTo>
                    <a:lnTo>
                      <a:pt x="757878" y="1351006"/>
                    </a:lnTo>
                    <a:lnTo>
                      <a:pt x="659024" y="1351006"/>
                    </a:lnTo>
                    <a:close/>
                    <a:moveTo>
                      <a:pt x="494268" y="1252152"/>
                    </a:moveTo>
                    <a:lnTo>
                      <a:pt x="593122" y="1252152"/>
                    </a:lnTo>
                    <a:lnTo>
                      <a:pt x="593122" y="1351006"/>
                    </a:lnTo>
                    <a:lnTo>
                      <a:pt x="494268" y="1351006"/>
                    </a:lnTo>
                    <a:close/>
                    <a:moveTo>
                      <a:pt x="329512" y="1252152"/>
                    </a:moveTo>
                    <a:lnTo>
                      <a:pt x="428366" y="1252152"/>
                    </a:lnTo>
                    <a:lnTo>
                      <a:pt x="428366" y="1351006"/>
                    </a:lnTo>
                    <a:lnTo>
                      <a:pt x="329512" y="1351006"/>
                    </a:lnTo>
                    <a:close/>
                    <a:moveTo>
                      <a:pt x="164756" y="1252152"/>
                    </a:moveTo>
                    <a:lnTo>
                      <a:pt x="263610" y="1252152"/>
                    </a:lnTo>
                    <a:lnTo>
                      <a:pt x="263610" y="1351006"/>
                    </a:lnTo>
                    <a:lnTo>
                      <a:pt x="164756" y="1351006"/>
                    </a:lnTo>
                    <a:close/>
                    <a:moveTo>
                      <a:pt x="0" y="1252152"/>
                    </a:moveTo>
                    <a:lnTo>
                      <a:pt x="98854" y="1252152"/>
                    </a:lnTo>
                    <a:lnTo>
                      <a:pt x="98854" y="1351006"/>
                    </a:lnTo>
                    <a:lnTo>
                      <a:pt x="0" y="1351006"/>
                    </a:lnTo>
                    <a:close/>
                    <a:moveTo>
                      <a:pt x="823780" y="1095633"/>
                    </a:moveTo>
                    <a:lnTo>
                      <a:pt x="922634" y="1095633"/>
                    </a:lnTo>
                    <a:lnTo>
                      <a:pt x="922634" y="1194487"/>
                    </a:lnTo>
                    <a:lnTo>
                      <a:pt x="823780" y="1194487"/>
                    </a:lnTo>
                    <a:close/>
                    <a:moveTo>
                      <a:pt x="659024" y="1095633"/>
                    </a:moveTo>
                    <a:lnTo>
                      <a:pt x="757878" y="1095633"/>
                    </a:lnTo>
                    <a:lnTo>
                      <a:pt x="757878" y="1194487"/>
                    </a:lnTo>
                    <a:lnTo>
                      <a:pt x="659024" y="1194487"/>
                    </a:lnTo>
                    <a:close/>
                    <a:moveTo>
                      <a:pt x="494268" y="1095633"/>
                    </a:moveTo>
                    <a:lnTo>
                      <a:pt x="593122" y="1095633"/>
                    </a:lnTo>
                    <a:lnTo>
                      <a:pt x="593122" y="1194487"/>
                    </a:lnTo>
                    <a:lnTo>
                      <a:pt x="494268" y="1194487"/>
                    </a:lnTo>
                    <a:close/>
                    <a:moveTo>
                      <a:pt x="329512" y="1095633"/>
                    </a:moveTo>
                    <a:lnTo>
                      <a:pt x="428366" y="1095633"/>
                    </a:lnTo>
                    <a:lnTo>
                      <a:pt x="428366" y="1194487"/>
                    </a:lnTo>
                    <a:lnTo>
                      <a:pt x="329512" y="1194487"/>
                    </a:lnTo>
                    <a:close/>
                    <a:moveTo>
                      <a:pt x="164756" y="1095633"/>
                    </a:moveTo>
                    <a:lnTo>
                      <a:pt x="263610" y="1095633"/>
                    </a:lnTo>
                    <a:lnTo>
                      <a:pt x="263610" y="1194487"/>
                    </a:lnTo>
                    <a:lnTo>
                      <a:pt x="164756" y="1194487"/>
                    </a:lnTo>
                    <a:close/>
                    <a:moveTo>
                      <a:pt x="0" y="1095633"/>
                    </a:moveTo>
                    <a:lnTo>
                      <a:pt x="98854" y="1095633"/>
                    </a:lnTo>
                    <a:lnTo>
                      <a:pt x="98854" y="1194487"/>
                    </a:lnTo>
                    <a:lnTo>
                      <a:pt x="0" y="1194487"/>
                    </a:lnTo>
                    <a:close/>
                    <a:moveTo>
                      <a:pt x="823780" y="939114"/>
                    </a:moveTo>
                    <a:lnTo>
                      <a:pt x="922634" y="939114"/>
                    </a:lnTo>
                    <a:lnTo>
                      <a:pt x="922634" y="1037968"/>
                    </a:lnTo>
                    <a:lnTo>
                      <a:pt x="823780" y="1037968"/>
                    </a:lnTo>
                    <a:close/>
                    <a:moveTo>
                      <a:pt x="659024" y="939114"/>
                    </a:moveTo>
                    <a:lnTo>
                      <a:pt x="757878" y="939114"/>
                    </a:lnTo>
                    <a:lnTo>
                      <a:pt x="757878" y="1037968"/>
                    </a:lnTo>
                    <a:lnTo>
                      <a:pt x="659024" y="1037968"/>
                    </a:lnTo>
                    <a:close/>
                    <a:moveTo>
                      <a:pt x="494268" y="939114"/>
                    </a:moveTo>
                    <a:lnTo>
                      <a:pt x="593122" y="939114"/>
                    </a:lnTo>
                    <a:lnTo>
                      <a:pt x="593122" y="1037968"/>
                    </a:lnTo>
                    <a:lnTo>
                      <a:pt x="494268" y="1037968"/>
                    </a:lnTo>
                    <a:close/>
                    <a:moveTo>
                      <a:pt x="329512" y="939114"/>
                    </a:moveTo>
                    <a:lnTo>
                      <a:pt x="428366" y="939114"/>
                    </a:lnTo>
                    <a:lnTo>
                      <a:pt x="428366" y="1037968"/>
                    </a:lnTo>
                    <a:lnTo>
                      <a:pt x="329512" y="1037968"/>
                    </a:lnTo>
                    <a:close/>
                    <a:moveTo>
                      <a:pt x="164756" y="939114"/>
                    </a:moveTo>
                    <a:lnTo>
                      <a:pt x="263610" y="939114"/>
                    </a:lnTo>
                    <a:lnTo>
                      <a:pt x="263610" y="1037968"/>
                    </a:lnTo>
                    <a:lnTo>
                      <a:pt x="164756" y="1037968"/>
                    </a:lnTo>
                    <a:close/>
                    <a:moveTo>
                      <a:pt x="0" y="939114"/>
                    </a:moveTo>
                    <a:lnTo>
                      <a:pt x="98854" y="939114"/>
                    </a:lnTo>
                    <a:lnTo>
                      <a:pt x="98854" y="1037968"/>
                    </a:lnTo>
                    <a:lnTo>
                      <a:pt x="0" y="1037968"/>
                    </a:lnTo>
                    <a:close/>
                    <a:moveTo>
                      <a:pt x="823780" y="782595"/>
                    </a:moveTo>
                    <a:lnTo>
                      <a:pt x="922634" y="782595"/>
                    </a:lnTo>
                    <a:lnTo>
                      <a:pt x="922634" y="881449"/>
                    </a:lnTo>
                    <a:lnTo>
                      <a:pt x="823780" y="881449"/>
                    </a:lnTo>
                    <a:close/>
                    <a:moveTo>
                      <a:pt x="659024" y="782595"/>
                    </a:moveTo>
                    <a:lnTo>
                      <a:pt x="757878" y="782595"/>
                    </a:lnTo>
                    <a:lnTo>
                      <a:pt x="757878" y="881449"/>
                    </a:lnTo>
                    <a:lnTo>
                      <a:pt x="659024" y="881449"/>
                    </a:lnTo>
                    <a:close/>
                    <a:moveTo>
                      <a:pt x="494268" y="782595"/>
                    </a:moveTo>
                    <a:lnTo>
                      <a:pt x="593122" y="782595"/>
                    </a:lnTo>
                    <a:lnTo>
                      <a:pt x="593122" y="881449"/>
                    </a:lnTo>
                    <a:lnTo>
                      <a:pt x="494268" y="881449"/>
                    </a:lnTo>
                    <a:close/>
                    <a:moveTo>
                      <a:pt x="329512" y="782595"/>
                    </a:moveTo>
                    <a:lnTo>
                      <a:pt x="428366" y="782595"/>
                    </a:lnTo>
                    <a:lnTo>
                      <a:pt x="428366" y="881449"/>
                    </a:lnTo>
                    <a:lnTo>
                      <a:pt x="329512" y="881449"/>
                    </a:lnTo>
                    <a:close/>
                    <a:moveTo>
                      <a:pt x="164756" y="782595"/>
                    </a:moveTo>
                    <a:lnTo>
                      <a:pt x="263610" y="782595"/>
                    </a:lnTo>
                    <a:lnTo>
                      <a:pt x="263610" y="881449"/>
                    </a:lnTo>
                    <a:lnTo>
                      <a:pt x="164756" y="881449"/>
                    </a:lnTo>
                    <a:close/>
                    <a:moveTo>
                      <a:pt x="0" y="782595"/>
                    </a:moveTo>
                    <a:lnTo>
                      <a:pt x="98854" y="782595"/>
                    </a:lnTo>
                    <a:lnTo>
                      <a:pt x="98854" y="881449"/>
                    </a:lnTo>
                    <a:lnTo>
                      <a:pt x="0" y="881449"/>
                    </a:lnTo>
                    <a:close/>
                    <a:moveTo>
                      <a:pt x="823780" y="626076"/>
                    </a:moveTo>
                    <a:lnTo>
                      <a:pt x="922634" y="626076"/>
                    </a:lnTo>
                    <a:lnTo>
                      <a:pt x="922634" y="724930"/>
                    </a:lnTo>
                    <a:lnTo>
                      <a:pt x="823780" y="724930"/>
                    </a:lnTo>
                    <a:close/>
                    <a:moveTo>
                      <a:pt x="659024" y="626076"/>
                    </a:moveTo>
                    <a:lnTo>
                      <a:pt x="757878" y="626076"/>
                    </a:lnTo>
                    <a:lnTo>
                      <a:pt x="757878" y="724930"/>
                    </a:lnTo>
                    <a:lnTo>
                      <a:pt x="659024" y="724930"/>
                    </a:lnTo>
                    <a:close/>
                    <a:moveTo>
                      <a:pt x="494268" y="626076"/>
                    </a:moveTo>
                    <a:lnTo>
                      <a:pt x="593122" y="626076"/>
                    </a:lnTo>
                    <a:lnTo>
                      <a:pt x="593122" y="724930"/>
                    </a:lnTo>
                    <a:lnTo>
                      <a:pt x="494268" y="724930"/>
                    </a:lnTo>
                    <a:close/>
                    <a:moveTo>
                      <a:pt x="329512" y="626076"/>
                    </a:moveTo>
                    <a:lnTo>
                      <a:pt x="428366" y="626076"/>
                    </a:lnTo>
                    <a:lnTo>
                      <a:pt x="428366" y="724930"/>
                    </a:lnTo>
                    <a:lnTo>
                      <a:pt x="329512" y="724930"/>
                    </a:lnTo>
                    <a:close/>
                    <a:moveTo>
                      <a:pt x="164756" y="626076"/>
                    </a:moveTo>
                    <a:lnTo>
                      <a:pt x="263610" y="626076"/>
                    </a:lnTo>
                    <a:lnTo>
                      <a:pt x="263610" y="724930"/>
                    </a:lnTo>
                    <a:lnTo>
                      <a:pt x="164756" y="724930"/>
                    </a:lnTo>
                    <a:close/>
                    <a:moveTo>
                      <a:pt x="0" y="626076"/>
                    </a:moveTo>
                    <a:lnTo>
                      <a:pt x="98854" y="626076"/>
                    </a:lnTo>
                    <a:lnTo>
                      <a:pt x="98854" y="724930"/>
                    </a:lnTo>
                    <a:lnTo>
                      <a:pt x="0" y="724930"/>
                    </a:lnTo>
                    <a:close/>
                    <a:moveTo>
                      <a:pt x="823780" y="469557"/>
                    </a:moveTo>
                    <a:lnTo>
                      <a:pt x="922634" y="469557"/>
                    </a:lnTo>
                    <a:lnTo>
                      <a:pt x="922634" y="568411"/>
                    </a:lnTo>
                    <a:lnTo>
                      <a:pt x="823780" y="568411"/>
                    </a:lnTo>
                    <a:close/>
                    <a:moveTo>
                      <a:pt x="659024" y="469557"/>
                    </a:moveTo>
                    <a:lnTo>
                      <a:pt x="757878" y="469557"/>
                    </a:lnTo>
                    <a:lnTo>
                      <a:pt x="757878" y="568411"/>
                    </a:lnTo>
                    <a:lnTo>
                      <a:pt x="659024" y="568411"/>
                    </a:lnTo>
                    <a:close/>
                    <a:moveTo>
                      <a:pt x="494268" y="469557"/>
                    </a:moveTo>
                    <a:lnTo>
                      <a:pt x="593122" y="469557"/>
                    </a:lnTo>
                    <a:lnTo>
                      <a:pt x="593122" y="568411"/>
                    </a:lnTo>
                    <a:lnTo>
                      <a:pt x="494268" y="568411"/>
                    </a:lnTo>
                    <a:close/>
                    <a:moveTo>
                      <a:pt x="329512" y="469557"/>
                    </a:moveTo>
                    <a:lnTo>
                      <a:pt x="428366" y="469557"/>
                    </a:lnTo>
                    <a:lnTo>
                      <a:pt x="428366" y="568411"/>
                    </a:lnTo>
                    <a:lnTo>
                      <a:pt x="329512" y="568411"/>
                    </a:lnTo>
                    <a:close/>
                    <a:moveTo>
                      <a:pt x="164756" y="469557"/>
                    </a:moveTo>
                    <a:lnTo>
                      <a:pt x="263610" y="469557"/>
                    </a:lnTo>
                    <a:lnTo>
                      <a:pt x="263610" y="568411"/>
                    </a:lnTo>
                    <a:lnTo>
                      <a:pt x="164756" y="568411"/>
                    </a:lnTo>
                    <a:close/>
                    <a:moveTo>
                      <a:pt x="0" y="469557"/>
                    </a:moveTo>
                    <a:lnTo>
                      <a:pt x="98854" y="469557"/>
                    </a:lnTo>
                    <a:lnTo>
                      <a:pt x="98854" y="568411"/>
                    </a:lnTo>
                    <a:lnTo>
                      <a:pt x="0" y="568411"/>
                    </a:lnTo>
                    <a:close/>
                    <a:moveTo>
                      <a:pt x="823780" y="313038"/>
                    </a:moveTo>
                    <a:lnTo>
                      <a:pt x="922634" y="313038"/>
                    </a:lnTo>
                    <a:lnTo>
                      <a:pt x="922634" y="411892"/>
                    </a:lnTo>
                    <a:lnTo>
                      <a:pt x="823780" y="411892"/>
                    </a:lnTo>
                    <a:close/>
                    <a:moveTo>
                      <a:pt x="659024" y="313038"/>
                    </a:moveTo>
                    <a:lnTo>
                      <a:pt x="757878" y="313038"/>
                    </a:lnTo>
                    <a:lnTo>
                      <a:pt x="757878" y="411892"/>
                    </a:lnTo>
                    <a:lnTo>
                      <a:pt x="659024" y="411892"/>
                    </a:lnTo>
                    <a:close/>
                    <a:moveTo>
                      <a:pt x="494268" y="313038"/>
                    </a:moveTo>
                    <a:lnTo>
                      <a:pt x="593122" y="313038"/>
                    </a:lnTo>
                    <a:lnTo>
                      <a:pt x="593122" y="411892"/>
                    </a:lnTo>
                    <a:lnTo>
                      <a:pt x="494268" y="411892"/>
                    </a:lnTo>
                    <a:close/>
                    <a:moveTo>
                      <a:pt x="329512" y="313038"/>
                    </a:moveTo>
                    <a:lnTo>
                      <a:pt x="428366" y="313038"/>
                    </a:lnTo>
                    <a:lnTo>
                      <a:pt x="428366" y="411892"/>
                    </a:lnTo>
                    <a:lnTo>
                      <a:pt x="329512" y="411892"/>
                    </a:lnTo>
                    <a:close/>
                    <a:moveTo>
                      <a:pt x="164756" y="313038"/>
                    </a:moveTo>
                    <a:lnTo>
                      <a:pt x="263610" y="313038"/>
                    </a:lnTo>
                    <a:lnTo>
                      <a:pt x="263610" y="411892"/>
                    </a:lnTo>
                    <a:lnTo>
                      <a:pt x="164756" y="411892"/>
                    </a:lnTo>
                    <a:close/>
                    <a:moveTo>
                      <a:pt x="0" y="313038"/>
                    </a:moveTo>
                    <a:lnTo>
                      <a:pt x="98854" y="313038"/>
                    </a:lnTo>
                    <a:lnTo>
                      <a:pt x="98854" y="411892"/>
                    </a:lnTo>
                    <a:lnTo>
                      <a:pt x="0" y="411892"/>
                    </a:lnTo>
                    <a:close/>
                    <a:moveTo>
                      <a:pt x="823780" y="156519"/>
                    </a:moveTo>
                    <a:lnTo>
                      <a:pt x="922634" y="156519"/>
                    </a:lnTo>
                    <a:lnTo>
                      <a:pt x="922634" y="255373"/>
                    </a:lnTo>
                    <a:lnTo>
                      <a:pt x="823780" y="255373"/>
                    </a:lnTo>
                    <a:close/>
                    <a:moveTo>
                      <a:pt x="659024" y="156519"/>
                    </a:moveTo>
                    <a:lnTo>
                      <a:pt x="757878" y="156519"/>
                    </a:lnTo>
                    <a:lnTo>
                      <a:pt x="757878" y="255373"/>
                    </a:lnTo>
                    <a:lnTo>
                      <a:pt x="659024" y="255373"/>
                    </a:lnTo>
                    <a:close/>
                    <a:moveTo>
                      <a:pt x="494268" y="156519"/>
                    </a:moveTo>
                    <a:lnTo>
                      <a:pt x="593122" y="156519"/>
                    </a:lnTo>
                    <a:lnTo>
                      <a:pt x="593122" y="255373"/>
                    </a:lnTo>
                    <a:lnTo>
                      <a:pt x="494268" y="255373"/>
                    </a:lnTo>
                    <a:close/>
                    <a:moveTo>
                      <a:pt x="329512" y="156519"/>
                    </a:moveTo>
                    <a:lnTo>
                      <a:pt x="428366" y="156519"/>
                    </a:lnTo>
                    <a:lnTo>
                      <a:pt x="428366" y="255373"/>
                    </a:lnTo>
                    <a:lnTo>
                      <a:pt x="329512" y="255373"/>
                    </a:lnTo>
                    <a:close/>
                    <a:moveTo>
                      <a:pt x="164756" y="156519"/>
                    </a:moveTo>
                    <a:lnTo>
                      <a:pt x="263610" y="156519"/>
                    </a:lnTo>
                    <a:lnTo>
                      <a:pt x="263610" y="255373"/>
                    </a:lnTo>
                    <a:lnTo>
                      <a:pt x="164756" y="255373"/>
                    </a:lnTo>
                    <a:close/>
                    <a:moveTo>
                      <a:pt x="0" y="156519"/>
                    </a:moveTo>
                    <a:lnTo>
                      <a:pt x="98854" y="156519"/>
                    </a:lnTo>
                    <a:lnTo>
                      <a:pt x="98854" y="255373"/>
                    </a:lnTo>
                    <a:lnTo>
                      <a:pt x="0" y="255373"/>
                    </a:lnTo>
                    <a:close/>
                    <a:moveTo>
                      <a:pt x="823780" y="0"/>
                    </a:moveTo>
                    <a:lnTo>
                      <a:pt x="922634" y="0"/>
                    </a:lnTo>
                    <a:lnTo>
                      <a:pt x="922634" y="98854"/>
                    </a:lnTo>
                    <a:lnTo>
                      <a:pt x="823780" y="98854"/>
                    </a:lnTo>
                    <a:close/>
                    <a:moveTo>
                      <a:pt x="659024" y="0"/>
                    </a:moveTo>
                    <a:lnTo>
                      <a:pt x="757878" y="0"/>
                    </a:lnTo>
                    <a:lnTo>
                      <a:pt x="757878" y="98854"/>
                    </a:lnTo>
                    <a:lnTo>
                      <a:pt x="659024" y="98854"/>
                    </a:lnTo>
                    <a:close/>
                    <a:moveTo>
                      <a:pt x="494268" y="0"/>
                    </a:moveTo>
                    <a:lnTo>
                      <a:pt x="593122" y="0"/>
                    </a:lnTo>
                    <a:lnTo>
                      <a:pt x="593122" y="98854"/>
                    </a:lnTo>
                    <a:lnTo>
                      <a:pt x="494268" y="98854"/>
                    </a:lnTo>
                    <a:close/>
                    <a:moveTo>
                      <a:pt x="329512" y="0"/>
                    </a:moveTo>
                    <a:lnTo>
                      <a:pt x="428366" y="0"/>
                    </a:lnTo>
                    <a:lnTo>
                      <a:pt x="428366" y="98854"/>
                    </a:lnTo>
                    <a:lnTo>
                      <a:pt x="329512" y="98854"/>
                    </a:lnTo>
                    <a:close/>
                    <a:moveTo>
                      <a:pt x="164756" y="0"/>
                    </a:moveTo>
                    <a:lnTo>
                      <a:pt x="263610" y="0"/>
                    </a:lnTo>
                    <a:lnTo>
                      <a:pt x="263610" y="98854"/>
                    </a:lnTo>
                    <a:lnTo>
                      <a:pt x="164756" y="98854"/>
                    </a:lnTo>
                    <a:close/>
                    <a:moveTo>
                      <a:pt x="0" y="0"/>
                    </a:moveTo>
                    <a:lnTo>
                      <a:pt x="98854" y="0"/>
                    </a:lnTo>
                    <a:lnTo>
                      <a:pt x="98854" y="98854"/>
                    </a:lnTo>
                    <a:lnTo>
                      <a:pt x="0" y="98854"/>
                    </a:lnTo>
                    <a:close/>
                  </a:path>
                </a:pathLst>
              </a:custGeom>
              <a:solidFill>
                <a:srgbClr val="D7D7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66" name="MH_Text_2"/>
              <p:cNvSpPr/>
              <p:nvPr>
                <p:custDataLst>
                  <p:tags r:id="rId5"/>
                </p:custDataLst>
              </p:nvPr>
            </p:nvSpPr>
            <p:spPr>
              <a:xfrm>
                <a:off x="5401965" y="2405096"/>
                <a:ext cx="1388076" cy="1795913"/>
              </a:xfrm>
              <a:prstGeom prst="rect">
                <a:avLst/>
              </a:prstGeom>
              <a:solidFill>
                <a:schemeClr val="accent2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>
                  <a:defRPr/>
                </a:pPr>
                <a:r>
                  <a:rPr lang="zh-CN" altLang="zh-CN" sz="2400" dirty="0">
                    <a:solidFill>
                      <a:srgbClr val="FFFFFF"/>
                    </a:solidFill>
                  </a:rPr>
                  <a:t>学制为四年，弹性学习年限为</a:t>
                </a:r>
                <a:r>
                  <a:rPr lang="en-US" altLang="zh-CN" sz="2400" dirty="0">
                    <a:solidFill>
                      <a:srgbClr val="FFFFFF"/>
                    </a:solidFill>
                  </a:rPr>
                  <a:t>3—6</a:t>
                </a:r>
                <a:r>
                  <a:rPr lang="zh-CN" altLang="zh-CN" sz="2400" dirty="0">
                    <a:solidFill>
                      <a:srgbClr val="FFFFFF"/>
                    </a:solidFill>
                  </a:rPr>
                  <a:t>年</a:t>
                </a:r>
                <a:endParaRPr lang="zh-CN" altLang="en-US" sz="240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7" name="矩形 26"/>
            <p:cNvSpPr/>
            <p:nvPr/>
          </p:nvSpPr>
          <p:spPr>
            <a:xfrm>
              <a:off x="4977255" y="4785448"/>
              <a:ext cx="2241974" cy="4766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zh-CN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rPr>
                <a:t>学制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435065" y="1791831"/>
            <a:ext cx="2241974" cy="3470286"/>
            <a:chOff x="8435065" y="1791831"/>
            <a:chExt cx="2241974" cy="3470286"/>
          </a:xfrm>
        </p:grpSpPr>
        <p:grpSp>
          <p:nvGrpSpPr>
            <p:cNvPr id="3" name="组合 2"/>
            <p:cNvGrpSpPr/>
            <p:nvPr/>
          </p:nvGrpSpPr>
          <p:grpSpPr>
            <a:xfrm>
              <a:off x="8687223" y="1791831"/>
              <a:ext cx="1763060" cy="3010138"/>
              <a:chOff x="9456482" y="1935252"/>
              <a:chExt cx="1385690" cy="2365840"/>
            </a:xfrm>
          </p:grpSpPr>
          <p:sp>
            <p:nvSpPr>
              <p:cNvPr id="67" name="MH_Other_3"/>
              <p:cNvSpPr/>
              <p:nvPr>
                <p:custDataLst>
                  <p:tags r:id="rId2"/>
                </p:custDataLst>
              </p:nvPr>
            </p:nvSpPr>
            <p:spPr>
              <a:xfrm>
                <a:off x="9456482" y="1935252"/>
                <a:ext cx="1385690" cy="2265759"/>
              </a:xfrm>
              <a:custGeom>
                <a:avLst/>
                <a:gdLst>
                  <a:gd name="connsiteX0" fmla="*/ 823780 w 922634"/>
                  <a:gd name="connsiteY0" fmla="*/ 1408671 h 1507525"/>
                  <a:gd name="connsiteX1" fmla="*/ 922634 w 922634"/>
                  <a:gd name="connsiteY1" fmla="*/ 1408671 h 1507525"/>
                  <a:gd name="connsiteX2" fmla="*/ 922634 w 922634"/>
                  <a:gd name="connsiteY2" fmla="*/ 1507525 h 1507525"/>
                  <a:gd name="connsiteX3" fmla="*/ 823780 w 922634"/>
                  <a:gd name="connsiteY3" fmla="*/ 1507525 h 1507525"/>
                  <a:gd name="connsiteX4" fmla="*/ 659024 w 922634"/>
                  <a:gd name="connsiteY4" fmla="*/ 1408671 h 1507525"/>
                  <a:gd name="connsiteX5" fmla="*/ 757878 w 922634"/>
                  <a:gd name="connsiteY5" fmla="*/ 1408671 h 1507525"/>
                  <a:gd name="connsiteX6" fmla="*/ 757878 w 922634"/>
                  <a:gd name="connsiteY6" fmla="*/ 1507525 h 1507525"/>
                  <a:gd name="connsiteX7" fmla="*/ 659024 w 922634"/>
                  <a:gd name="connsiteY7" fmla="*/ 1507525 h 1507525"/>
                  <a:gd name="connsiteX8" fmla="*/ 494268 w 922634"/>
                  <a:gd name="connsiteY8" fmla="*/ 1408671 h 1507525"/>
                  <a:gd name="connsiteX9" fmla="*/ 593122 w 922634"/>
                  <a:gd name="connsiteY9" fmla="*/ 1408671 h 1507525"/>
                  <a:gd name="connsiteX10" fmla="*/ 593122 w 922634"/>
                  <a:gd name="connsiteY10" fmla="*/ 1507525 h 1507525"/>
                  <a:gd name="connsiteX11" fmla="*/ 494268 w 922634"/>
                  <a:gd name="connsiteY11" fmla="*/ 1507525 h 1507525"/>
                  <a:gd name="connsiteX12" fmla="*/ 329512 w 922634"/>
                  <a:gd name="connsiteY12" fmla="*/ 1408671 h 1507525"/>
                  <a:gd name="connsiteX13" fmla="*/ 428366 w 922634"/>
                  <a:gd name="connsiteY13" fmla="*/ 1408671 h 1507525"/>
                  <a:gd name="connsiteX14" fmla="*/ 428366 w 922634"/>
                  <a:gd name="connsiteY14" fmla="*/ 1507525 h 1507525"/>
                  <a:gd name="connsiteX15" fmla="*/ 329512 w 922634"/>
                  <a:gd name="connsiteY15" fmla="*/ 1507525 h 1507525"/>
                  <a:gd name="connsiteX16" fmla="*/ 164756 w 922634"/>
                  <a:gd name="connsiteY16" fmla="*/ 1408671 h 1507525"/>
                  <a:gd name="connsiteX17" fmla="*/ 263610 w 922634"/>
                  <a:gd name="connsiteY17" fmla="*/ 1408671 h 1507525"/>
                  <a:gd name="connsiteX18" fmla="*/ 263610 w 922634"/>
                  <a:gd name="connsiteY18" fmla="*/ 1507525 h 1507525"/>
                  <a:gd name="connsiteX19" fmla="*/ 164756 w 922634"/>
                  <a:gd name="connsiteY19" fmla="*/ 1507525 h 1507525"/>
                  <a:gd name="connsiteX20" fmla="*/ 0 w 922634"/>
                  <a:gd name="connsiteY20" fmla="*/ 1408671 h 1507525"/>
                  <a:gd name="connsiteX21" fmla="*/ 98854 w 922634"/>
                  <a:gd name="connsiteY21" fmla="*/ 1408671 h 1507525"/>
                  <a:gd name="connsiteX22" fmla="*/ 98854 w 922634"/>
                  <a:gd name="connsiteY22" fmla="*/ 1507525 h 1507525"/>
                  <a:gd name="connsiteX23" fmla="*/ 0 w 922634"/>
                  <a:gd name="connsiteY23" fmla="*/ 1507525 h 1507525"/>
                  <a:gd name="connsiteX24" fmla="*/ 823780 w 922634"/>
                  <a:gd name="connsiteY24" fmla="*/ 1252152 h 1507525"/>
                  <a:gd name="connsiteX25" fmla="*/ 922634 w 922634"/>
                  <a:gd name="connsiteY25" fmla="*/ 1252152 h 1507525"/>
                  <a:gd name="connsiteX26" fmla="*/ 922634 w 922634"/>
                  <a:gd name="connsiteY26" fmla="*/ 1351006 h 1507525"/>
                  <a:gd name="connsiteX27" fmla="*/ 823780 w 922634"/>
                  <a:gd name="connsiteY27" fmla="*/ 1351006 h 1507525"/>
                  <a:gd name="connsiteX28" fmla="*/ 659024 w 922634"/>
                  <a:gd name="connsiteY28" fmla="*/ 1252152 h 1507525"/>
                  <a:gd name="connsiteX29" fmla="*/ 757878 w 922634"/>
                  <a:gd name="connsiteY29" fmla="*/ 1252152 h 1507525"/>
                  <a:gd name="connsiteX30" fmla="*/ 757878 w 922634"/>
                  <a:gd name="connsiteY30" fmla="*/ 1351006 h 1507525"/>
                  <a:gd name="connsiteX31" fmla="*/ 659024 w 922634"/>
                  <a:gd name="connsiteY31" fmla="*/ 1351006 h 1507525"/>
                  <a:gd name="connsiteX32" fmla="*/ 494268 w 922634"/>
                  <a:gd name="connsiteY32" fmla="*/ 1252152 h 1507525"/>
                  <a:gd name="connsiteX33" fmla="*/ 593122 w 922634"/>
                  <a:gd name="connsiteY33" fmla="*/ 1252152 h 1507525"/>
                  <a:gd name="connsiteX34" fmla="*/ 593122 w 922634"/>
                  <a:gd name="connsiteY34" fmla="*/ 1351006 h 1507525"/>
                  <a:gd name="connsiteX35" fmla="*/ 494268 w 922634"/>
                  <a:gd name="connsiteY35" fmla="*/ 1351006 h 1507525"/>
                  <a:gd name="connsiteX36" fmla="*/ 329512 w 922634"/>
                  <a:gd name="connsiteY36" fmla="*/ 1252152 h 1507525"/>
                  <a:gd name="connsiteX37" fmla="*/ 428366 w 922634"/>
                  <a:gd name="connsiteY37" fmla="*/ 1252152 h 1507525"/>
                  <a:gd name="connsiteX38" fmla="*/ 428366 w 922634"/>
                  <a:gd name="connsiteY38" fmla="*/ 1351006 h 1507525"/>
                  <a:gd name="connsiteX39" fmla="*/ 329512 w 922634"/>
                  <a:gd name="connsiteY39" fmla="*/ 1351006 h 1507525"/>
                  <a:gd name="connsiteX40" fmla="*/ 164756 w 922634"/>
                  <a:gd name="connsiteY40" fmla="*/ 1252152 h 1507525"/>
                  <a:gd name="connsiteX41" fmla="*/ 263610 w 922634"/>
                  <a:gd name="connsiteY41" fmla="*/ 1252152 h 1507525"/>
                  <a:gd name="connsiteX42" fmla="*/ 263610 w 922634"/>
                  <a:gd name="connsiteY42" fmla="*/ 1351006 h 1507525"/>
                  <a:gd name="connsiteX43" fmla="*/ 164756 w 922634"/>
                  <a:gd name="connsiteY43" fmla="*/ 1351006 h 1507525"/>
                  <a:gd name="connsiteX44" fmla="*/ 0 w 922634"/>
                  <a:gd name="connsiteY44" fmla="*/ 1252152 h 1507525"/>
                  <a:gd name="connsiteX45" fmla="*/ 98854 w 922634"/>
                  <a:gd name="connsiteY45" fmla="*/ 1252152 h 1507525"/>
                  <a:gd name="connsiteX46" fmla="*/ 98854 w 922634"/>
                  <a:gd name="connsiteY46" fmla="*/ 1351006 h 1507525"/>
                  <a:gd name="connsiteX47" fmla="*/ 0 w 922634"/>
                  <a:gd name="connsiteY47" fmla="*/ 1351006 h 1507525"/>
                  <a:gd name="connsiteX48" fmla="*/ 823780 w 922634"/>
                  <a:gd name="connsiteY48" fmla="*/ 1095633 h 1507525"/>
                  <a:gd name="connsiteX49" fmla="*/ 922634 w 922634"/>
                  <a:gd name="connsiteY49" fmla="*/ 1095633 h 1507525"/>
                  <a:gd name="connsiteX50" fmla="*/ 922634 w 922634"/>
                  <a:gd name="connsiteY50" fmla="*/ 1194487 h 1507525"/>
                  <a:gd name="connsiteX51" fmla="*/ 823780 w 922634"/>
                  <a:gd name="connsiteY51" fmla="*/ 1194487 h 1507525"/>
                  <a:gd name="connsiteX52" fmla="*/ 659024 w 922634"/>
                  <a:gd name="connsiteY52" fmla="*/ 1095633 h 1507525"/>
                  <a:gd name="connsiteX53" fmla="*/ 757878 w 922634"/>
                  <a:gd name="connsiteY53" fmla="*/ 1095633 h 1507525"/>
                  <a:gd name="connsiteX54" fmla="*/ 757878 w 922634"/>
                  <a:gd name="connsiteY54" fmla="*/ 1194487 h 1507525"/>
                  <a:gd name="connsiteX55" fmla="*/ 659024 w 922634"/>
                  <a:gd name="connsiteY55" fmla="*/ 1194487 h 1507525"/>
                  <a:gd name="connsiteX56" fmla="*/ 494268 w 922634"/>
                  <a:gd name="connsiteY56" fmla="*/ 1095633 h 1507525"/>
                  <a:gd name="connsiteX57" fmla="*/ 593122 w 922634"/>
                  <a:gd name="connsiteY57" fmla="*/ 1095633 h 1507525"/>
                  <a:gd name="connsiteX58" fmla="*/ 593122 w 922634"/>
                  <a:gd name="connsiteY58" fmla="*/ 1194487 h 1507525"/>
                  <a:gd name="connsiteX59" fmla="*/ 494268 w 922634"/>
                  <a:gd name="connsiteY59" fmla="*/ 1194487 h 1507525"/>
                  <a:gd name="connsiteX60" fmla="*/ 329512 w 922634"/>
                  <a:gd name="connsiteY60" fmla="*/ 1095633 h 1507525"/>
                  <a:gd name="connsiteX61" fmla="*/ 428366 w 922634"/>
                  <a:gd name="connsiteY61" fmla="*/ 1095633 h 1507525"/>
                  <a:gd name="connsiteX62" fmla="*/ 428366 w 922634"/>
                  <a:gd name="connsiteY62" fmla="*/ 1194487 h 1507525"/>
                  <a:gd name="connsiteX63" fmla="*/ 329512 w 922634"/>
                  <a:gd name="connsiteY63" fmla="*/ 1194487 h 1507525"/>
                  <a:gd name="connsiteX64" fmla="*/ 164756 w 922634"/>
                  <a:gd name="connsiteY64" fmla="*/ 1095633 h 1507525"/>
                  <a:gd name="connsiteX65" fmla="*/ 263610 w 922634"/>
                  <a:gd name="connsiteY65" fmla="*/ 1095633 h 1507525"/>
                  <a:gd name="connsiteX66" fmla="*/ 263610 w 922634"/>
                  <a:gd name="connsiteY66" fmla="*/ 1194487 h 1507525"/>
                  <a:gd name="connsiteX67" fmla="*/ 164756 w 922634"/>
                  <a:gd name="connsiteY67" fmla="*/ 1194487 h 1507525"/>
                  <a:gd name="connsiteX68" fmla="*/ 0 w 922634"/>
                  <a:gd name="connsiteY68" fmla="*/ 1095633 h 1507525"/>
                  <a:gd name="connsiteX69" fmla="*/ 98854 w 922634"/>
                  <a:gd name="connsiteY69" fmla="*/ 1095633 h 1507525"/>
                  <a:gd name="connsiteX70" fmla="*/ 98854 w 922634"/>
                  <a:gd name="connsiteY70" fmla="*/ 1194487 h 1507525"/>
                  <a:gd name="connsiteX71" fmla="*/ 0 w 922634"/>
                  <a:gd name="connsiteY71" fmla="*/ 1194487 h 1507525"/>
                  <a:gd name="connsiteX72" fmla="*/ 823780 w 922634"/>
                  <a:gd name="connsiteY72" fmla="*/ 939114 h 1507525"/>
                  <a:gd name="connsiteX73" fmla="*/ 922634 w 922634"/>
                  <a:gd name="connsiteY73" fmla="*/ 939114 h 1507525"/>
                  <a:gd name="connsiteX74" fmla="*/ 922634 w 922634"/>
                  <a:gd name="connsiteY74" fmla="*/ 1037968 h 1507525"/>
                  <a:gd name="connsiteX75" fmla="*/ 823780 w 922634"/>
                  <a:gd name="connsiteY75" fmla="*/ 1037968 h 1507525"/>
                  <a:gd name="connsiteX76" fmla="*/ 659024 w 922634"/>
                  <a:gd name="connsiteY76" fmla="*/ 939114 h 1507525"/>
                  <a:gd name="connsiteX77" fmla="*/ 757878 w 922634"/>
                  <a:gd name="connsiteY77" fmla="*/ 939114 h 1507525"/>
                  <a:gd name="connsiteX78" fmla="*/ 757878 w 922634"/>
                  <a:gd name="connsiteY78" fmla="*/ 1037968 h 1507525"/>
                  <a:gd name="connsiteX79" fmla="*/ 659024 w 922634"/>
                  <a:gd name="connsiteY79" fmla="*/ 1037968 h 1507525"/>
                  <a:gd name="connsiteX80" fmla="*/ 494268 w 922634"/>
                  <a:gd name="connsiteY80" fmla="*/ 939114 h 1507525"/>
                  <a:gd name="connsiteX81" fmla="*/ 593122 w 922634"/>
                  <a:gd name="connsiteY81" fmla="*/ 939114 h 1507525"/>
                  <a:gd name="connsiteX82" fmla="*/ 593122 w 922634"/>
                  <a:gd name="connsiteY82" fmla="*/ 1037968 h 1507525"/>
                  <a:gd name="connsiteX83" fmla="*/ 494268 w 922634"/>
                  <a:gd name="connsiteY83" fmla="*/ 1037968 h 1507525"/>
                  <a:gd name="connsiteX84" fmla="*/ 329512 w 922634"/>
                  <a:gd name="connsiteY84" fmla="*/ 939114 h 1507525"/>
                  <a:gd name="connsiteX85" fmla="*/ 428366 w 922634"/>
                  <a:gd name="connsiteY85" fmla="*/ 939114 h 1507525"/>
                  <a:gd name="connsiteX86" fmla="*/ 428366 w 922634"/>
                  <a:gd name="connsiteY86" fmla="*/ 1037968 h 1507525"/>
                  <a:gd name="connsiteX87" fmla="*/ 329512 w 922634"/>
                  <a:gd name="connsiteY87" fmla="*/ 1037968 h 1507525"/>
                  <a:gd name="connsiteX88" fmla="*/ 164756 w 922634"/>
                  <a:gd name="connsiteY88" fmla="*/ 939114 h 1507525"/>
                  <a:gd name="connsiteX89" fmla="*/ 263610 w 922634"/>
                  <a:gd name="connsiteY89" fmla="*/ 939114 h 1507525"/>
                  <a:gd name="connsiteX90" fmla="*/ 263610 w 922634"/>
                  <a:gd name="connsiteY90" fmla="*/ 1037968 h 1507525"/>
                  <a:gd name="connsiteX91" fmla="*/ 164756 w 922634"/>
                  <a:gd name="connsiteY91" fmla="*/ 1037968 h 1507525"/>
                  <a:gd name="connsiteX92" fmla="*/ 0 w 922634"/>
                  <a:gd name="connsiteY92" fmla="*/ 939114 h 1507525"/>
                  <a:gd name="connsiteX93" fmla="*/ 98854 w 922634"/>
                  <a:gd name="connsiteY93" fmla="*/ 939114 h 1507525"/>
                  <a:gd name="connsiteX94" fmla="*/ 98854 w 922634"/>
                  <a:gd name="connsiteY94" fmla="*/ 1037968 h 1507525"/>
                  <a:gd name="connsiteX95" fmla="*/ 0 w 922634"/>
                  <a:gd name="connsiteY95" fmla="*/ 1037968 h 1507525"/>
                  <a:gd name="connsiteX96" fmla="*/ 823780 w 922634"/>
                  <a:gd name="connsiteY96" fmla="*/ 782595 h 1507525"/>
                  <a:gd name="connsiteX97" fmla="*/ 922634 w 922634"/>
                  <a:gd name="connsiteY97" fmla="*/ 782595 h 1507525"/>
                  <a:gd name="connsiteX98" fmla="*/ 922634 w 922634"/>
                  <a:gd name="connsiteY98" fmla="*/ 881449 h 1507525"/>
                  <a:gd name="connsiteX99" fmla="*/ 823780 w 922634"/>
                  <a:gd name="connsiteY99" fmla="*/ 881449 h 1507525"/>
                  <a:gd name="connsiteX100" fmla="*/ 659024 w 922634"/>
                  <a:gd name="connsiteY100" fmla="*/ 782595 h 1507525"/>
                  <a:gd name="connsiteX101" fmla="*/ 757878 w 922634"/>
                  <a:gd name="connsiteY101" fmla="*/ 782595 h 1507525"/>
                  <a:gd name="connsiteX102" fmla="*/ 757878 w 922634"/>
                  <a:gd name="connsiteY102" fmla="*/ 881449 h 1507525"/>
                  <a:gd name="connsiteX103" fmla="*/ 659024 w 922634"/>
                  <a:gd name="connsiteY103" fmla="*/ 881449 h 1507525"/>
                  <a:gd name="connsiteX104" fmla="*/ 494268 w 922634"/>
                  <a:gd name="connsiteY104" fmla="*/ 782595 h 1507525"/>
                  <a:gd name="connsiteX105" fmla="*/ 593122 w 922634"/>
                  <a:gd name="connsiteY105" fmla="*/ 782595 h 1507525"/>
                  <a:gd name="connsiteX106" fmla="*/ 593122 w 922634"/>
                  <a:gd name="connsiteY106" fmla="*/ 881449 h 1507525"/>
                  <a:gd name="connsiteX107" fmla="*/ 494268 w 922634"/>
                  <a:gd name="connsiteY107" fmla="*/ 881449 h 1507525"/>
                  <a:gd name="connsiteX108" fmla="*/ 329512 w 922634"/>
                  <a:gd name="connsiteY108" fmla="*/ 782595 h 1507525"/>
                  <a:gd name="connsiteX109" fmla="*/ 428366 w 922634"/>
                  <a:gd name="connsiteY109" fmla="*/ 782595 h 1507525"/>
                  <a:gd name="connsiteX110" fmla="*/ 428366 w 922634"/>
                  <a:gd name="connsiteY110" fmla="*/ 881449 h 1507525"/>
                  <a:gd name="connsiteX111" fmla="*/ 329512 w 922634"/>
                  <a:gd name="connsiteY111" fmla="*/ 881449 h 1507525"/>
                  <a:gd name="connsiteX112" fmla="*/ 164756 w 922634"/>
                  <a:gd name="connsiteY112" fmla="*/ 782595 h 1507525"/>
                  <a:gd name="connsiteX113" fmla="*/ 263610 w 922634"/>
                  <a:gd name="connsiteY113" fmla="*/ 782595 h 1507525"/>
                  <a:gd name="connsiteX114" fmla="*/ 263610 w 922634"/>
                  <a:gd name="connsiteY114" fmla="*/ 881449 h 1507525"/>
                  <a:gd name="connsiteX115" fmla="*/ 164756 w 922634"/>
                  <a:gd name="connsiteY115" fmla="*/ 881449 h 1507525"/>
                  <a:gd name="connsiteX116" fmla="*/ 0 w 922634"/>
                  <a:gd name="connsiteY116" fmla="*/ 782595 h 1507525"/>
                  <a:gd name="connsiteX117" fmla="*/ 98854 w 922634"/>
                  <a:gd name="connsiteY117" fmla="*/ 782595 h 1507525"/>
                  <a:gd name="connsiteX118" fmla="*/ 98854 w 922634"/>
                  <a:gd name="connsiteY118" fmla="*/ 881449 h 1507525"/>
                  <a:gd name="connsiteX119" fmla="*/ 0 w 922634"/>
                  <a:gd name="connsiteY119" fmla="*/ 881449 h 1507525"/>
                  <a:gd name="connsiteX120" fmla="*/ 823780 w 922634"/>
                  <a:gd name="connsiteY120" fmla="*/ 626076 h 1507525"/>
                  <a:gd name="connsiteX121" fmla="*/ 922634 w 922634"/>
                  <a:gd name="connsiteY121" fmla="*/ 626076 h 1507525"/>
                  <a:gd name="connsiteX122" fmla="*/ 922634 w 922634"/>
                  <a:gd name="connsiteY122" fmla="*/ 724930 h 1507525"/>
                  <a:gd name="connsiteX123" fmla="*/ 823780 w 922634"/>
                  <a:gd name="connsiteY123" fmla="*/ 724930 h 1507525"/>
                  <a:gd name="connsiteX124" fmla="*/ 659024 w 922634"/>
                  <a:gd name="connsiteY124" fmla="*/ 626076 h 1507525"/>
                  <a:gd name="connsiteX125" fmla="*/ 757878 w 922634"/>
                  <a:gd name="connsiteY125" fmla="*/ 626076 h 1507525"/>
                  <a:gd name="connsiteX126" fmla="*/ 757878 w 922634"/>
                  <a:gd name="connsiteY126" fmla="*/ 724930 h 1507525"/>
                  <a:gd name="connsiteX127" fmla="*/ 659024 w 922634"/>
                  <a:gd name="connsiteY127" fmla="*/ 724930 h 1507525"/>
                  <a:gd name="connsiteX128" fmla="*/ 494268 w 922634"/>
                  <a:gd name="connsiteY128" fmla="*/ 626076 h 1507525"/>
                  <a:gd name="connsiteX129" fmla="*/ 593122 w 922634"/>
                  <a:gd name="connsiteY129" fmla="*/ 626076 h 1507525"/>
                  <a:gd name="connsiteX130" fmla="*/ 593122 w 922634"/>
                  <a:gd name="connsiteY130" fmla="*/ 724930 h 1507525"/>
                  <a:gd name="connsiteX131" fmla="*/ 494268 w 922634"/>
                  <a:gd name="connsiteY131" fmla="*/ 724930 h 1507525"/>
                  <a:gd name="connsiteX132" fmla="*/ 329512 w 922634"/>
                  <a:gd name="connsiteY132" fmla="*/ 626076 h 1507525"/>
                  <a:gd name="connsiteX133" fmla="*/ 428366 w 922634"/>
                  <a:gd name="connsiteY133" fmla="*/ 626076 h 1507525"/>
                  <a:gd name="connsiteX134" fmla="*/ 428366 w 922634"/>
                  <a:gd name="connsiteY134" fmla="*/ 724930 h 1507525"/>
                  <a:gd name="connsiteX135" fmla="*/ 329512 w 922634"/>
                  <a:gd name="connsiteY135" fmla="*/ 724930 h 1507525"/>
                  <a:gd name="connsiteX136" fmla="*/ 164756 w 922634"/>
                  <a:gd name="connsiteY136" fmla="*/ 626076 h 1507525"/>
                  <a:gd name="connsiteX137" fmla="*/ 263610 w 922634"/>
                  <a:gd name="connsiteY137" fmla="*/ 626076 h 1507525"/>
                  <a:gd name="connsiteX138" fmla="*/ 263610 w 922634"/>
                  <a:gd name="connsiteY138" fmla="*/ 724930 h 1507525"/>
                  <a:gd name="connsiteX139" fmla="*/ 164756 w 922634"/>
                  <a:gd name="connsiteY139" fmla="*/ 724930 h 1507525"/>
                  <a:gd name="connsiteX140" fmla="*/ 0 w 922634"/>
                  <a:gd name="connsiteY140" fmla="*/ 626076 h 1507525"/>
                  <a:gd name="connsiteX141" fmla="*/ 98854 w 922634"/>
                  <a:gd name="connsiteY141" fmla="*/ 626076 h 1507525"/>
                  <a:gd name="connsiteX142" fmla="*/ 98854 w 922634"/>
                  <a:gd name="connsiteY142" fmla="*/ 724930 h 1507525"/>
                  <a:gd name="connsiteX143" fmla="*/ 0 w 922634"/>
                  <a:gd name="connsiteY143" fmla="*/ 724930 h 1507525"/>
                  <a:gd name="connsiteX144" fmla="*/ 823780 w 922634"/>
                  <a:gd name="connsiteY144" fmla="*/ 469557 h 1507525"/>
                  <a:gd name="connsiteX145" fmla="*/ 922634 w 922634"/>
                  <a:gd name="connsiteY145" fmla="*/ 469557 h 1507525"/>
                  <a:gd name="connsiteX146" fmla="*/ 922634 w 922634"/>
                  <a:gd name="connsiteY146" fmla="*/ 568411 h 1507525"/>
                  <a:gd name="connsiteX147" fmla="*/ 823780 w 922634"/>
                  <a:gd name="connsiteY147" fmla="*/ 568411 h 1507525"/>
                  <a:gd name="connsiteX148" fmla="*/ 659024 w 922634"/>
                  <a:gd name="connsiteY148" fmla="*/ 469557 h 1507525"/>
                  <a:gd name="connsiteX149" fmla="*/ 757878 w 922634"/>
                  <a:gd name="connsiteY149" fmla="*/ 469557 h 1507525"/>
                  <a:gd name="connsiteX150" fmla="*/ 757878 w 922634"/>
                  <a:gd name="connsiteY150" fmla="*/ 568411 h 1507525"/>
                  <a:gd name="connsiteX151" fmla="*/ 659024 w 922634"/>
                  <a:gd name="connsiteY151" fmla="*/ 568411 h 1507525"/>
                  <a:gd name="connsiteX152" fmla="*/ 494268 w 922634"/>
                  <a:gd name="connsiteY152" fmla="*/ 469557 h 1507525"/>
                  <a:gd name="connsiteX153" fmla="*/ 593122 w 922634"/>
                  <a:gd name="connsiteY153" fmla="*/ 469557 h 1507525"/>
                  <a:gd name="connsiteX154" fmla="*/ 593122 w 922634"/>
                  <a:gd name="connsiteY154" fmla="*/ 568411 h 1507525"/>
                  <a:gd name="connsiteX155" fmla="*/ 494268 w 922634"/>
                  <a:gd name="connsiteY155" fmla="*/ 568411 h 1507525"/>
                  <a:gd name="connsiteX156" fmla="*/ 329512 w 922634"/>
                  <a:gd name="connsiteY156" fmla="*/ 469557 h 1507525"/>
                  <a:gd name="connsiteX157" fmla="*/ 428366 w 922634"/>
                  <a:gd name="connsiteY157" fmla="*/ 469557 h 1507525"/>
                  <a:gd name="connsiteX158" fmla="*/ 428366 w 922634"/>
                  <a:gd name="connsiteY158" fmla="*/ 568411 h 1507525"/>
                  <a:gd name="connsiteX159" fmla="*/ 329512 w 922634"/>
                  <a:gd name="connsiteY159" fmla="*/ 568411 h 1507525"/>
                  <a:gd name="connsiteX160" fmla="*/ 164756 w 922634"/>
                  <a:gd name="connsiteY160" fmla="*/ 469557 h 1507525"/>
                  <a:gd name="connsiteX161" fmla="*/ 263610 w 922634"/>
                  <a:gd name="connsiteY161" fmla="*/ 469557 h 1507525"/>
                  <a:gd name="connsiteX162" fmla="*/ 263610 w 922634"/>
                  <a:gd name="connsiteY162" fmla="*/ 568411 h 1507525"/>
                  <a:gd name="connsiteX163" fmla="*/ 164756 w 922634"/>
                  <a:gd name="connsiteY163" fmla="*/ 568411 h 1507525"/>
                  <a:gd name="connsiteX164" fmla="*/ 0 w 922634"/>
                  <a:gd name="connsiteY164" fmla="*/ 469557 h 1507525"/>
                  <a:gd name="connsiteX165" fmla="*/ 98854 w 922634"/>
                  <a:gd name="connsiteY165" fmla="*/ 469557 h 1507525"/>
                  <a:gd name="connsiteX166" fmla="*/ 98854 w 922634"/>
                  <a:gd name="connsiteY166" fmla="*/ 568411 h 1507525"/>
                  <a:gd name="connsiteX167" fmla="*/ 0 w 922634"/>
                  <a:gd name="connsiteY167" fmla="*/ 568411 h 1507525"/>
                  <a:gd name="connsiteX168" fmla="*/ 823780 w 922634"/>
                  <a:gd name="connsiteY168" fmla="*/ 313038 h 1507525"/>
                  <a:gd name="connsiteX169" fmla="*/ 922634 w 922634"/>
                  <a:gd name="connsiteY169" fmla="*/ 313038 h 1507525"/>
                  <a:gd name="connsiteX170" fmla="*/ 922634 w 922634"/>
                  <a:gd name="connsiteY170" fmla="*/ 411892 h 1507525"/>
                  <a:gd name="connsiteX171" fmla="*/ 823780 w 922634"/>
                  <a:gd name="connsiteY171" fmla="*/ 411892 h 1507525"/>
                  <a:gd name="connsiteX172" fmla="*/ 659024 w 922634"/>
                  <a:gd name="connsiteY172" fmla="*/ 313038 h 1507525"/>
                  <a:gd name="connsiteX173" fmla="*/ 757878 w 922634"/>
                  <a:gd name="connsiteY173" fmla="*/ 313038 h 1507525"/>
                  <a:gd name="connsiteX174" fmla="*/ 757878 w 922634"/>
                  <a:gd name="connsiteY174" fmla="*/ 411892 h 1507525"/>
                  <a:gd name="connsiteX175" fmla="*/ 659024 w 922634"/>
                  <a:gd name="connsiteY175" fmla="*/ 411892 h 1507525"/>
                  <a:gd name="connsiteX176" fmla="*/ 494268 w 922634"/>
                  <a:gd name="connsiteY176" fmla="*/ 313038 h 1507525"/>
                  <a:gd name="connsiteX177" fmla="*/ 593122 w 922634"/>
                  <a:gd name="connsiteY177" fmla="*/ 313038 h 1507525"/>
                  <a:gd name="connsiteX178" fmla="*/ 593122 w 922634"/>
                  <a:gd name="connsiteY178" fmla="*/ 411892 h 1507525"/>
                  <a:gd name="connsiteX179" fmla="*/ 494268 w 922634"/>
                  <a:gd name="connsiteY179" fmla="*/ 411892 h 1507525"/>
                  <a:gd name="connsiteX180" fmla="*/ 329512 w 922634"/>
                  <a:gd name="connsiteY180" fmla="*/ 313038 h 1507525"/>
                  <a:gd name="connsiteX181" fmla="*/ 428366 w 922634"/>
                  <a:gd name="connsiteY181" fmla="*/ 313038 h 1507525"/>
                  <a:gd name="connsiteX182" fmla="*/ 428366 w 922634"/>
                  <a:gd name="connsiteY182" fmla="*/ 411892 h 1507525"/>
                  <a:gd name="connsiteX183" fmla="*/ 329512 w 922634"/>
                  <a:gd name="connsiteY183" fmla="*/ 411892 h 1507525"/>
                  <a:gd name="connsiteX184" fmla="*/ 164756 w 922634"/>
                  <a:gd name="connsiteY184" fmla="*/ 313038 h 1507525"/>
                  <a:gd name="connsiteX185" fmla="*/ 263610 w 922634"/>
                  <a:gd name="connsiteY185" fmla="*/ 313038 h 1507525"/>
                  <a:gd name="connsiteX186" fmla="*/ 263610 w 922634"/>
                  <a:gd name="connsiteY186" fmla="*/ 411892 h 1507525"/>
                  <a:gd name="connsiteX187" fmla="*/ 164756 w 922634"/>
                  <a:gd name="connsiteY187" fmla="*/ 411892 h 1507525"/>
                  <a:gd name="connsiteX188" fmla="*/ 0 w 922634"/>
                  <a:gd name="connsiteY188" fmla="*/ 313038 h 1507525"/>
                  <a:gd name="connsiteX189" fmla="*/ 98854 w 922634"/>
                  <a:gd name="connsiteY189" fmla="*/ 313038 h 1507525"/>
                  <a:gd name="connsiteX190" fmla="*/ 98854 w 922634"/>
                  <a:gd name="connsiteY190" fmla="*/ 411892 h 1507525"/>
                  <a:gd name="connsiteX191" fmla="*/ 0 w 922634"/>
                  <a:gd name="connsiteY191" fmla="*/ 411892 h 1507525"/>
                  <a:gd name="connsiteX192" fmla="*/ 823780 w 922634"/>
                  <a:gd name="connsiteY192" fmla="*/ 156519 h 1507525"/>
                  <a:gd name="connsiteX193" fmla="*/ 922634 w 922634"/>
                  <a:gd name="connsiteY193" fmla="*/ 156519 h 1507525"/>
                  <a:gd name="connsiteX194" fmla="*/ 922634 w 922634"/>
                  <a:gd name="connsiteY194" fmla="*/ 255373 h 1507525"/>
                  <a:gd name="connsiteX195" fmla="*/ 823780 w 922634"/>
                  <a:gd name="connsiteY195" fmla="*/ 255373 h 1507525"/>
                  <a:gd name="connsiteX196" fmla="*/ 659024 w 922634"/>
                  <a:gd name="connsiteY196" fmla="*/ 156519 h 1507525"/>
                  <a:gd name="connsiteX197" fmla="*/ 757878 w 922634"/>
                  <a:gd name="connsiteY197" fmla="*/ 156519 h 1507525"/>
                  <a:gd name="connsiteX198" fmla="*/ 757878 w 922634"/>
                  <a:gd name="connsiteY198" fmla="*/ 255373 h 1507525"/>
                  <a:gd name="connsiteX199" fmla="*/ 659024 w 922634"/>
                  <a:gd name="connsiteY199" fmla="*/ 255373 h 1507525"/>
                  <a:gd name="connsiteX200" fmla="*/ 494268 w 922634"/>
                  <a:gd name="connsiteY200" fmla="*/ 156519 h 1507525"/>
                  <a:gd name="connsiteX201" fmla="*/ 593122 w 922634"/>
                  <a:gd name="connsiteY201" fmla="*/ 156519 h 1507525"/>
                  <a:gd name="connsiteX202" fmla="*/ 593122 w 922634"/>
                  <a:gd name="connsiteY202" fmla="*/ 255373 h 1507525"/>
                  <a:gd name="connsiteX203" fmla="*/ 494268 w 922634"/>
                  <a:gd name="connsiteY203" fmla="*/ 255373 h 1507525"/>
                  <a:gd name="connsiteX204" fmla="*/ 329512 w 922634"/>
                  <a:gd name="connsiteY204" fmla="*/ 156519 h 1507525"/>
                  <a:gd name="connsiteX205" fmla="*/ 428366 w 922634"/>
                  <a:gd name="connsiteY205" fmla="*/ 156519 h 1507525"/>
                  <a:gd name="connsiteX206" fmla="*/ 428366 w 922634"/>
                  <a:gd name="connsiteY206" fmla="*/ 255373 h 1507525"/>
                  <a:gd name="connsiteX207" fmla="*/ 329512 w 922634"/>
                  <a:gd name="connsiteY207" fmla="*/ 255373 h 1507525"/>
                  <a:gd name="connsiteX208" fmla="*/ 164756 w 922634"/>
                  <a:gd name="connsiteY208" fmla="*/ 156519 h 1507525"/>
                  <a:gd name="connsiteX209" fmla="*/ 263610 w 922634"/>
                  <a:gd name="connsiteY209" fmla="*/ 156519 h 1507525"/>
                  <a:gd name="connsiteX210" fmla="*/ 263610 w 922634"/>
                  <a:gd name="connsiteY210" fmla="*/ 255373 h 1507525"/>
                  <a:gd name="connsiteX211" fmla="*/ 164756 w 922634"/>
                  <a:gd name="connsiteY211" fmla="*/ 255373 h 1507525"/>
                  <a:gd name="connsiteX212" fmla="*/ 0 w 922634"/>
                  <a:gd name="connsiteY212" fmla="*/ 156519 h 1507525"/>
                  <a:gd name="connsiteX213" fmla="*/ 98854 w 922634"/>
                  <a:gd name="connsiteY213" fmla="*/ 156519 h 1507525"/>
                  <a:gd name="connsiteX214" fmla="*/ 98854 w 922634"/>
                  <a:gd name="connsiteY214" fmla="*/ 255373 h 1507525"/>
                  <a:gd name="connsiteX215" fmla="*/ 0 w 922634"/>
                  <a:gd name="connsiteY215" fmla="*/ 255373 h 1507525"/>
                  <a:gd name="connsiteX216" fmla="*/ 823780 w 922634"/>
                  <a:gd name="connsiteY216" fmla="*/ 0 h 1507525"/>
                  <a:gd name="connsiteX217" fmla="*/ 922634 w 922634"/>
                  <a:gd name="connsiteY217" fmla="*/ 0 h 1507525"/>
                  <a:gd name="connsiteX218" fmla="*/ 922634 w 922634"/>
                  <a:gd name="connsiteY218" fmla="*/ 98854 h 1507525"/>
                  <a:gd name="connsiteX219" fmla="*/ 823780 w 922634"/>
                  <a:gd name="connsiteY219" fmla="*/ 98854 h 1507525"/>
                  <a:gd name="connsiteX220" fmla="*/ 659024 w 922634"/>
                  <a:gd name="connsiteY220" fmla="*/ 0 h 1507525"/>
                  <a:gd name="connsiteX221" fmla="*/ 757878 w 922634"/>
                  <a:gd name="connsiteY221" fmla="*/ 0 h 1507525"/>
                  <a:gd name="connsiteX222" fmla="*/ 757878 w 922634"/>
                  <a:gd name="connsiteY222" fmla="*/ 98854 h 1507525"/>
                  <a:gd name="connsiteX223" fmla="*/ 659024 w 922634"/>
                  <a:gd name="connsiteY223" fmla="*/ 98854 h 1507525"/>
                  <a:gd name="connsiteX224" fmla="*/ 494268 w 922634"/>
                  <a:gd name="connsiteY224" fmla="*/ 0 h 1507525"/>
                  <a:gd name="connsiteX225" fmla="*/ 593122 w 922634"/>
                  <a:gd name="connsiteY225" fmla="*/ 0 h 1507525"/>
                  <a:gd name="connsiteX226" fmla="*/ 593122 w 922634"/>
                  <a:gd name="connsiteY226" fmla="*/ 98854 h 1507525"/>
                  <a:gd name="connsiteX227" fmla="*/ 494268 w 922634"/>
                  <a:gd name="connsiteY227" fmla="*/ 98854 h 1507525"/>
                  <a:gd name="connsiteX228" fmla="*/ 329512 w 922634"/>
                  <a:gd name="connsiteY228" fmla="*/ 0 h 1507525"/>
                  <a:gd name="connsiteX229" fmla="*/ 428366 w 922634"/>
                  <a:gd name="connsiteY229" fmla="*/ 0 h 1507525"/>
                  <a:gd name="connsiteX230" fmla="*/ 428366 w 922634"/>
                  <a:gd name="connsiteY230" fmla="*/ 98854 h 1507525"/>
                  <a:gd name="connsiteX231" fmla="*/ 329512 w 922634"/>
                  <a:gd name="connsiteY231" fmla="*/ 98854 h 1507525"/>
                  <a:gd name="connsiteX232" fmla="*/ 164756 w 922634"/>
                  <a:gd name="connsiteY232" fmla="*/ 0 h 1507525"/>
                  <a:gd name="connsiteX233" fmla="*/ 263610 w 922634"/>
                  <a:gd name="connsiteY233" fmla="*/ 0 h 1507525"/>
                  <a:gd name="connsiteX234" fmla="*/ 263610 w 922634"/>
                  <a:gd name="connsiteY234" fmla="*/ 98854 h 1507525"/>
                  <a:gd name="connsiteX235" fmla="*/ 164756 w 922634"/>
                  <a:gd name="connsiteY235" fmla="*/ 98854 h 1507525"/>
                  <a:gd name="connsiteX236" fmla="*/ 0 w 922634"/>
                  <a:gd name="connsiteY236" fmla="*/ 0 h 1507525"/>
                  <a:gd name="connsiteX237" fmla="*/ 98854 w 922634"/>
                  <a:gd name="connsiteY237" fmla="*/ 0 h 1507525"/>
                  <a:gd name="connsiteX238" fmla="*/ 98854 w 922634"/>
                  <a:gd name="connsiteY238" fmla="*/ 98854 h 1507525"/>
                  <a:gd name="connsiteX239" fmla="*/ 0 w 922634"/>
                  <a:gd name="connsiteY239" fmla="*/ 98854 h 1507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</a:cxnLst>
                <a:rect l="l" t="t" r="r" b="b"/>
                <a:pathLst>
                  <a:path w="922634" h="1507525">
                    <a:moveTo>
                      <a:pt x="823780" y="1408671"/>
                    </a:moveTo>
                    <a:lnTo>
                      <a:pt x="922634" y="1408671"/>
                    </a:lnTo>
                    <a:lnTo>
                      <a:pt x="922634" y="1507525"/>
                    </a:lnTo>
                    <a:lnTo>
                      <a:pt x="823780" y="1507525"/>
                    </a:lnTo>
                    <a:close/>
                    <a:moveTo>
                      <a:pt x="659024" y="1408671"/>
                    </a:moveTo>
                    <a:lnTo>
                      <a:pt x="757878" y="1408671"/>
                    </a:lnTo>
                    <a:lnTo>
                      <a:pt x="757878" y="1507525"/>
                    </a:lnTo>
                    <a:lnTo>
                      <a:pt x="659024" y="1507525"/>
                    </a:lnTo>
                    <a:close/>
                    <a:moveTo>
                      <a:pt x="494268" y="1408671"/>
                    </a:moveTo>
                    <a:lnTo>
                      <a:pt x="593122" y="1408671"/>
                    </a:lnTo>
                    <a:lnTo>
                      <a:pt x="593122" y="1507525"/>
                    </a:lnTo>
                    <a:lnTo>
                      <a:pt x="494268" y="1507525"/>
                    </a:lnTo>
                    <a:close/>
                    <a:moveTo>
                      <a:pt x="329512" y="1408671"/>
                    </a:moveTo>
                    <a:lnTo>
                      <a:pt x="428366" y="1408671"/>
                    </a:lnTo>
                    <a:lnTo>
                      <a:pt x="428366" y="1507525"/>
                    </a:lnTo>
                    <a:lnTo>
                      <a:pt x="329512" y="1507525"/>
                    </a:lnTo>
                    <a:close/>
                    <a:moveTo>
                      <a:pt x="164756" y="1408671"/>
                    </a:moveTo>
                    <a:lnTo>
                      <a:pt x="263610" y="1408671"/>
                    </a:lnTo>
                    <a:lnTo>
                      <a:pt x="263610" y="1507525"/>
                    </a:lnTo>
                    <a:lnTo>
                      <a:pt x="164756" y="1507525"/>
                    </a:lnTo>
                    <a:close/>
                    <a:moveTo>
                      <a:pt x="0" y="1408671"/>
                    </a:moveTo>
                    <a:lnTo>
                      <a:pt x="98854" y="1408671"/>
                    </a:lnTo>
                    <a:lnTo>
                      <a:pt x="98854" y="1507525"/>
                    </a:lnTo>
                    <a:lnTo>
                      <a:pt x="0" y="1507525"/>
                    </a:lnTo>
                    <a:close/>
                    <a:moveTo>
                      <a:pt x="823780" y="1252152"/>
                    </a:moveTo>
                    <a:lnTo>
                      <a:pt x="922634" y="1252152"/>
                    </a:lnTo>
                    <a:lnTo>
                      <a:pt x="922634" y="1351006"/>
                    </a:lnTo>
                    <a:lnTo>
                      <a:pt x="823780" y="1351006"/>
                    </a:lnTo>
                    <a:close/>
                    <a:moveTo>
                      <a:pt x="659024" y="1252152"/>
                    </a:moveTo>
                    <a:lnTo>
                      <a:pt x="757878" y="1252152"/>
                    </a:lnTo>
                    <a:lnTo>
                      <a:pt x="757878" y="1351006"/>
                    </a:lnTo>
                    <a:lnTo>
                      <a:pt x="659024" y="1351006"/>
                    </a:lnTo>
                    <a:close/>
                    <a:moveTo>
                      <a:pt x="494268" y="1252152"/>
                    </a:moveTo>
                    <a:lnTo>
                      <a:pt x="593122" y="1252152"/>
                    </a:lnTo>
                    <a:lnTo>
                      <a:pt x="593122" y="1351006"/>
                    </a:lnTo>
                    <a:lnTo>
                      <a:pt x="494268" y="1351006"/>
                    </a:lnTo>
                    <a:close/>
                    <a:moveTo>
                      <a:pt x="329512" y="1252152"/>
                    </a:moveTo>
                    <a:lnTo>
                      <a:pt x="428366" y="1252152"/>
                    </a:lnTo>
                    <a:lnTo>
                      <a:pt x="428366" y="1351006"/>
                    </a:lnTo>
                    <a:lnTo>
                      <a:pt x="329512" y="1351006"/>
                    </a:lnTo>
                    <a:close/>
                    <a:moveTo>
                      <a:pt x="164756" y="1252152"/>
                    </a:moveTo>
                    <a:lnTo>
                      <a:pt x="263610" y="1252152"/>
                    </a:lnTo>
                    <a:lnTo>
                      <a:pt x="263610" y="1351006"/>
                    </a:lnTo>
                    <a:lnTo>
                      <a:pt x="164756" y="1351006"/>
                    </a:lnTo>
                    <a:close/>
                    <a:moveTo>
                      <a:pt x="0" y="1252152"/>
                    </a:moveTo>
                    <a:lnTo>
                      <a:pt x="98854" y="1252152"/>
                    </a:lnTo>
                    <a:lnTo>
                      <a:pt x="98854" y="1351006"/>
                    </a:lnTo>
                    <a:lnTo>
                      <a:pt x="0" y="1351006"/>
                    </a:lnTo>
                    <a:close/>
                    <a:moveTo>
                      <a:pt x="823780" y="1095633"/>
                    </a:moveTo>
                    <a:lnTo>
                      <a:pt x="922634" y="1095633"/>
                    </a:lnTo>
                    <a:lnTo>
                      <a:pt x="922634" y="1194487"/>
                    </a:lnTo>
                    <a:lnTo>
                      <a:pt x="823780" y="1194487"/>
                    </a:lnTo>
                    <a:close/>
                    <a:moveTo>
                      <a:pt x="659024" y="1095633"/>
                    </a:moveTo>
                    <a:lnTo>
                      <a:pt x="757878" y="1095633"/>
                    </a:lnTo>
                    <a:lnTo>
                      <a:pt x="757878" y="1194487"/>
                    </a:lnTo>
                    <a:lnTo>
                      <a:pt x="659024" y="1194487"/>
                    </a:lnTo>
                    <a:close/>
                    <a:moveTo>
                      <a:pt x="494268" y="1095633"/>
                    </a:moveTo>
                    <a:lnTo>
                      <a:pt x="593122" y="1095633"/>
                    </a:lnTo>
                    <a:lnTo>
                      <a:pt x="593122" y="1194487"/>
                    </a:lnTo>
                    <a:lnTo>
                      <a:pt x="494268" y="1194487"/>
                    </a:lnTo>
                    <a:close/>
                    <a:moveTo>
                      <a:pt x="329512" y="1095633"/>
                    </a:moveTo>
                    <a:lnTo>
                      <a:pt x="428366" y="1095633"/>
                    </a:lnTo>
                    <a:lnTo>
                      <a:pt x="428366" y="1194487"/>
                    </a:lnTo>
                    <a:lnTo>
                      <a:pt x="329512" y="1194487"/>
                    </a:lnTo>
                    <a:close/>
                    <a:moveTo>
                      <a:pt x="164756" y="1095633"/>
                    </a:moveTo>
                    <a:lnTo>
                      <a:pt x="263610" y="1095633"/>
                    </a:lnTo>
                    <a:lnTo>
                      <a:pt x="263610" y="1194487"/>
                    </a:lnTo>
                    <a:lnTo>
                      <a:pt x="164756" y="1194487"/>
                    </a:lnTo>
                    <a:close/>
                    <a:moveTo>
                      <a:pt x="0" y="1095633"/>
                    </a:moveTo>
                    <a:lnTo>
                      <a:pt x="98854" y="1095633"/>
                    </a:lnTo>
                    <a:lnTo>
                      <a:pt x="98854" y="1194487"/>
                    </a:lnTo>
                    <a:lnTo>
                      <a:pt x="0" y="1194487"/>
                    </a:lnTo>
                    <a:close/>
                    <a:moveTo>
                      <a:pt x="823780" y="939114"/>
                    </a:moveTo>
                    <a:lnTo>
                      <a:pt x="922634" y="939114"/>
                    </a:lnTo>
                    <a:lnTo>
                      <a:pt x="922634" y="1037968"/>
                    </a:lnTo>
                    <a:lnTo>
                      <a:pt x="823780" y="1037968"/>
                    </a:lnTo>
                    <a:close/>
                    <a:moveTo>
                      <a:pt x="659024" y="939114"/>
                    </a:moveTo>
                    <a:lnTo>
                      <a:pt x="757878" y="939114"/>
                    </a:lnTo>
                    <a:lnTo>
                      <a:pt x="757878" y="1037968"/>
                    </a:lnTo>
                    <a:lnTo>
                      <a:pt x="659024" y="1037968"/>
                    </a:lnTo>
                    <a:close/>
                    <a:moveTo>
                      <a:pt x="494268" y="939114"/>
                    </a:moveTo>
                    <a:lnTo>
                      <a:pt x="593122" y="939114"/>
                    </a:lnTo>
                    <a:lnTo>
                      <a:pt x="593122" y="1037968"/>
                    </a:lnTo>
                    <a:lnTo>
                      <a:pt x="494268" y="1037968"/>
                    </a:lnTo>
                    <a:close/>
                    <a:moveTo>
                      <a:pt x="329512" y="939114"/>
                    </a:moveTo>
                    <a:lnTo>
                      <a:pt x="428366" y="939114"/>
                    </a:lnTo>
                    <a:lnTo>
                      <a:pt x="428366" y="1037968"/>
                    </a:lnTo>
                    <a:lnTo>
                      <a:pt x="329512" y="1037968"/>
                    </a:lnTo>
                    <a:close/>
                    <a:moveTo>
                      <a:pt x="164756" y="939114"/>
                    </a:moveTo>
                    <a:lnTo>
                      <a:pt x="263610" y="939114"/>
                    </a:lnTo>
                    <a:lnTo>
                      <a:pt x="263610" y="1037968"/>
                    </a:lnTo>
                    <a:lnTo>
                      <a:pt x="164756" y="1037968"/>
                    </a:lnTo>
                    <a:close/>
                    <a:moveTo>
                      <a:pt x="0" y="939114"/>
                    </a:moveTo>
                    <a:lnTo>
                      <a:pt x="98854" y="939114"/>
                    </a:lnTo>
                    <a:lnTo>
                      <a:pt x="98854" y="1037968"/>
                    </a:lnTo>
                    <a:lnTo>
                      <a:pt x="0" y="1037968"/>
                    </a:lnTo>
                    <a:close/>
                    <a:moveTo>
                      <a:pt x="823780" y="782595"/>
                    </a:moveTo>
                    <a:lnTo>
                      <a:pt x="922634" y="782595"/>
                    </a:lnTo>
                    <a:lnTo>
                      <a:pt x="922634" y="881449"/>
                    </a:lnTo>
                    <a:lnTo>
                      <a:pt x="823780" y="881449"/>
                    </a:lnTo>
                    <a:close/>
                    <a:moveTo>
                      <a:pt x="659024" y="782595"/>
                    </a:moveTo>
                    <a:lnTo>
                      <a:pt x="757878" y="782595"/>
                    </a:lnTo>
                    <a:lnTo>
                      <a:pt x="757878" y="881449"/>
                    </a:lnTo>
                    <a:lnTo>
                      <a:pt x="659024" y="881449"/>
                    </a:lnTo>
                    <a:close/>
                    <a:moveTo>
                      <a:pt x="494268" y="782595"/>
                    </a:moveTo>
                    <a:lnTo>
                      <a:pt x="593122" y="782595"/>
                    </a:lnTo>
                    <a:lnTo>
                      <a:pt x="593122" y="881449"/>
                    </a:lnTo>
                    <a:lnTo>
                      <a:pt x="494268" y="881449"/>
                    </a:lnTo>
                    <a:close/>
                    <a:moveTo>
                      <a:pt x="329512" y="782595"/>
                    </a:moveTo>
                    <a:lnTo>
                      <a:pt x="428366" y="782595"/>
                    </a:lnTo>
                    <a:lnTo>
                      <a:pt x="428366" y="881449"/>
                    </a:lnTo>
                    <a:lnTo>
                      <a:pt x="329512" y="881449"/>
                    </a:lnTo>
                    <a:close/>
                    <a:moveTo>
                      <a:pt x="164756" y="782595"/>
                    </a:moveTo>
                    <a:lnTo>
                      <a:pt x="263610" y="782595"/>
                    </a:lnTo>
                    <a:lnTo>
                      <a:pt x="263610" y="881449"/>
                    </a:lnTo>
                    <a:lnTo>
                      <a:pt x="164756" y="881449"/>
                    </a:lnTo>
                    <a:close/>
                    <a:moveTo>
                      <a:pt x="0" y="782595"/>
                    </a:moveTo>
                    <a:lnTo>
                      <a:pt x="98854" y="782595"/>
                    </a:lnTo>
                    <a:lnTo>
                      <a:pt x="98854" y="881449"/>
                    </a:lnTo>
                    <a:lnTo>
                      <a:pt x="0" y="881449"/>
                    </a:lnTo>
                    <a:close/>
                    <a:moveTo>
                      <a:pt x="823780" y="626076"/>
                    </a:moveTo>
                    <a:lnTo>
                      <a:pt x="922634" y="626076"/>
                    </a:lnTo>
                    <a:lnTo>
                      <a:pt x="922634" y="724930"/>
                    </a:lnTo>
                    <a:lnTo>
                      <a:pt x="823780" y="724930"/>
                    </a:lnTo>
                    <a:close/>
                    <a:moveTo>
                      <a:pt x="659024" y="626076"/>
                    </a:moveTo>
                    <a:lnTo>
                      <a:pt x="757878" y="626076"/>
                    </a:lnTo>
                    <a:lnTo>
                      <a:pt x="757878" y="724930"/>
                    </a:lnTo>
                    <a:lnTo>
                      <a:pt x="659024" y="724930"/>
                    </a:lnTo>
                    <a:close/>
                    <a:moveTo>
                      <a:pt x="494268" y="626076"/>
                    </a:moveTo>
                    <a:lnTo>
                      <a:pt x="593122" y="626076"/>
                    </a:lnTo>
                    <a:lnTo>
                      <a:pt x="593122" y="724930"/>
                    </a:lnTo>
                    <a:lnTo>
                      <a:pt x="494268" y="724930"/>
                    </a:lnTo>
                    <a:close/>
                    <a:moveTo>
                      <a:pt x="329512" y="626076"/>
                    </a:moveTo>
                    <a:lnTo>
                      <a:pt x="428366" y="626076"/>
                    </a:lnTo>
                    <a:lnTo>
                      <a:pt x="428366" y="724930"/>
                    </a:lnTo>
                    <a:lnTo>
                      <a:pt x="329512" y="724930"/>
                    </a:lnTo>
                    <a:close/>
                    <a:moveTo>
                      <a:pt x="164756" y="626076"/>
                    </a:moveTo>
                    <a:lnTo>
                      <a:pt x="263610" y="626076"/>
                    </a:lnTo>
                    <a:lnTo>
                      <a:pt x="263610" y="724930"/>
                    </a:lnTo>
                    <a:lnTo>
                      <a:pt x="164756" y="724930"/>
                    </a:lnTo>
                    <a:close/>
                    <a:moveTo>
                      <a:pt x="0" y="626076"/>
                    </a:moveTo>
                    <a:lnTo>
                      <a:pt x="98854" y="626076"/>
                    </a:lnTo>
                    <a:lnTo>
                      <a:pt x="98854" y="724930"/>
                    </a:lnTo>
                    <a:lnTo>
                      <a:pt x="0" y="724930"/>
                    </a:lnTo>
                    <a:close/>
                    <a:moveTo>
                      <a:pt x="823780" y="469557"/>
                    </a:moveTo>
                    <a:lnTo>
                      <a:pt x="922634" y="469557"/>
                    </a:lnTo>
                    <a:lnTo>
                      <a:pt x="922634" y="568411"/>
                    </a:lnTo>
                    <a:lnTo>
                      <a:pt x="823780" y="568411"/>
                    </a:lnTo>
                    <a:close/>
                    <a:moveTo>
                      <a:pt x="659024" y="469557"/>
                    </a:moveTo>
                    <a:lnTo>
                      <a:pt x="757878" y="469557"/>
                    </a:lnTo>
                    <a:lnTo>
                      <a:pt x="757878" y="568411"/>
                    </a:lnTo>
                    <a:lnTo>
                      <a:pt x="659024" y="568411"/>
                    </a:lnTo>
                    <a:close/>
                    <a:moveTo>
                      <a:pt x="494268" y="469557"/>
                    </a:moveTo>
                    <a:lnTo>
                      <a:pt x="593122" y="469557"/>
                    </a:lnTo>
                    <a:lnTo>
                      <a:pt x="593122" y="568411"/>
                    </a:lnTo>
                    <a:lnTo>
                      <a:pt x="494268" y="568411"/>
                    </a:lnTo>
                    <a:close/>
                    <a:moveTo>
                      <a:pt x="329512" y="469557"/>
                    </a:moveTo>
                    <a:lnTo>
                      <a:pt x="428366" y="469557"/>
                    </a:lnTo>
                    <a:lnTo>
                      <a:pt x="428366" y="568411"/>
                    </a:lnTo>
                    <a:lnTo>
                      <a:pt x="329512" y="568411"/>
                    </a:lnTo>
                    <a:close/>
                    <a:moveTo>
                      <a:pt x="164756" y="469557"/>
                    </a:moveTo>
                    <a:lnTo>
                      <a:pt x="263610" y="469557"/>
                    </a:lnTo>
                    <a:lnTo>
                      <a:pt x="263610" y="568411"/>
                    </a:lnTo>
                    <a:lnTo>
                      <a:pt x="164756" y="568411"/>
                    </a:lnTo>
                    <a:close/>
                    <a:moveTo>
                      <a:pt x="0" y="469557"/>
                    </a:moveTo>
                    <a:lnTo>
                      <a:pt x="98854" y="469557"/>
                    </a:lnTo>
                    <a:lnTo>
                      <a:pt x="98854" y="568411"/>
                    </a:lnTo>
                    <a:lnTo>
                      <a:pt x="0" y="568411"/>
                    </a:lnTo>
                    <a:close/>
                    <a:moveTo>
                      <a:pt x="823780" y="313038"/>
                    </a:moveTo>
                    <a:lnTo>
                      <a:pt x="922634" y="313038"/>
                    </a:lnTo>
                    <a:lnTo>
                      <a:pt x="922634" y="411892"/>
                    </a:lnTo>
                    <a:lnTo>
                      <a:pt x="823780" y="411892"/>
                    </a:lnTo>
                    <a:close/>
                    <a:moveTo>
                      <a:pt x="659024" y="313038"/>
                    </a:moveTo>
                    <a:lnTo>
                      <a:pt x="757878" y="313038"/>
                    </a:lnTo>
                    <a:lnTo>
                      <a:pt x="757878" y="411892"/>
                    </a:lnTo>
                    <a:lnTo>
                      <a:pt x="659024" y="411892"/>
                    </a:lnTo>
                    <a:close/>
                    <a:moveTo>
                      <a:pt x="494268" y="313038"/>
                    </a:moveTo>
                    <a:lnTo>
                      <a:pt x="593122" y="313038"/>
                    </a:lnTo>
                    <a:lnTo>
                      <a:pt x="593122" y="411892"/>
                    </a:lnTo>
                    <a:lnTo>
                      <a:pt x="494268" y="411892"/>
                    </a:lnTo>
                    <a:close/>
                    <a:moveTo>
                      <a:pt x="329512" y="313038"/>
                    </a:moveTo>
                    <a:lnTo>
                      <a:pt x="428366" y="313038"/>
                    </a:lnTo>
                    <a:lnTo>
                      <a:pt x="428366" y="411892"/>
                    </a:lnTo>
                    <a:lnTo>
                      <a:pt x="329512" y="411892"/>
                    </a:lnTo>
                    <a:close/>
                    <a:moveTo>
                      <a:pt x="164756" y="313038"/>
                    </a:moveTo>
                    <a:lnTo>
                      <a:pt x="263610" y="313038"/>
                    </a:lnTo>
                    <a:lnTo>
                      <a:pt x="263610" y="411892"/>
                    </a:lnTo>
                    <a:lnTo>
                      <a:pt x="164756" y="411892"/>
                    </a:lnTo>
                    <a:close/>
                    <a:moveTo>
                      <a:pt x="0" y="313038"/>
                    </a:moveTo>
                    <a:lnTo>
                      <a:pt x="98854" y="313038"/>
                    </a:lnTo>
                    <a:lnTo>
                      <a:pt x="98854" y="411892"/>
                    </a:lnTo>
                    <a:lnTo>
                      <a:pt x="0" y="411892"/>
                    </a:lnTo>
                    <a:close/>
                    <a:moveTo>
                      <a:pt x="823780" y="156519"/>
                    </a:moveTo>
                    <a:lnTo>
                      <a:pt x="922634" y="156519"/>
                    </a:lnTo>
                    <a:lnTo>
                      <a:pt x="922634" y="255373"/>
                    </a:lnTo>
                    <a:lnTo>
                      <a:pt x="823780" y="255373"/>
                    </a:lnTo>
                    <a:close/>
                    <a:moveTo>
                      <a:pt x="659024" y="156519"/>
                    </a:moveTo>
                    <a:lnTo>
                      <a:pt x="757878" y="156519"/>
                    </a:lnTo>
                    <a:lnTo>
                      <a:pt x="757878" y="255373"/>
                    </a:lnTo>
                    <a:lnTo>
                      <a:pt x="659024" y="255373"/>
                    </a:lnTo>
                    <a:close/>
                    <a:moveTo>
                      <a:pt x="494268" y="156519"/>
                    </a:moveTo>
                    <a:lnTo>
                      <a:pt x="593122" y="156519"/>
                    </a:lnTo>
                    <a:lnTo>
                      <a:pt x="593122" y="255373"/>
                    </a:lnTo>
                    <a:lnTo>
                      <a:pt x="494268" y="255373"/>
                    </a:lnTo>
                    <a:close/>
                    <a:moveTo>
                      <a:pt x="329512" y="156519"/>
                    </a:moveTo>
                    <a:lnTo>
                      <a:pt x="428366" y="156519"/>
                    </a:lnTo>
                    <a:lnTo>
                      <a:pt x="428366" y="255373"/>
                    </a:lnTo>
                    <a:lnTo>
                      <a:pt x="329512" y="255373"/>
                    </a:lnTo>
                    <a:close/>
                    <a:moveTo>
                      <a:pt x="164756" y="156519"/>
                    </a:moveTo>
                    <a:lnTo>
                      <a:pt x="263610" y="156519"/>
                    </a:lnTo>
                    <a:lnTo>
                      <a:pt x="263610" y="255373"/>
                    </a:lnTo>
                    <a:lnTo>
                      <a:pt x="164756" y="255373"/>
                    </a:lnTo>
                    <a:close/>
                    <a:moveTo>
                      <a:pt x="0" y="156519"/>
                    </a:moveTo>
                    <a:lnTo>
                      <a:pt x="98854" y="156519"/>
                    </a:lnTo>
                    <a:lnTo>
                      <a:pt x="98854" y="255373"/>
                    </a:lnTo>
                    <a:lnTo>
                      <a:pt x="0" y="255373"/>
                    </a:lnTo>
                    <a:close/>
                    <a:moveTo>
                      <a:pt x="823780" y="0"/>
                    </a:moveTo>
                    <a:lnTo>
                      <a:pt x="922634" y="0"/>
                    </a:lnTo>
                    <a:lnTo>
                      <a:pt x="922634" y="98854"/>
                    </a:lnTo>
                    <a:lnTo>
                      <a:pt x="823780" y="98854"/>
                    </a:lnTo>
                    <a:close/>
                    <a:moveTo>
                      <a:pt x="659024" y="0"/>
                    </a:moveTo>
                    <a:lnTo>
                      <a:pt x="757878" y="0"/>
                    </a:lnTo>
                    <a:lnTo>
                      <a:pt x="757878" y="98854"/>
                    </a:lnTo>
                    <a:lnTo>
                      <a:pt x="659024" y="98854"/>
                    </a:lnTo>
                    <a:close/>
                    <a:moveTo>
                      <a:pt x="494268" y="0"/>
                    </a:moveTo>
                    <a:lnTo>
                      <a:pt x="593122" y="0"/>
                    </a:lnTo>
                    <a:lnTo>
                      <a:pt x="593122" y="98854"/>
                    </a:lnTo>
                    <a:lnTo>
                      <a:pt x="494268" y="98854"/>
                    </a:lnTo>
                    <a:close/>
                    <a:moveTo>
                      <a:pt x="329512" y="0"/>
                    </a:moveTo>
                    <a:lnTo>
                      <a:pt x="428366" y="0"/>
                    </a:lnTo>
                    <a:lnTo>
                      <a:pt x="428366" y="98854"/>
                    </a:lnTo>
                    <a:lnTo>
                      <a:pt x="329512" y="98854"/>
                    </a:lnTo>
                    <a:close/>
                    <a:moveTo>
                      <a:pt x="164756" y="0"/>
                    </a:moveTo>
                    <a:lnTo>
                      <a:pt x="263610" y="0"/>
                    </a:lnTo>
                    <a:lnTo>
                      <a:pt x="263610" y="98854"/>
                    </a:lnTo>
                    <a:lnTo>
                      <a:pt x="164756" y="98854"/>
                    </a:lnTo>
                    <a:close/>
                    <a:moveTo>
                      <a:pt x="0" y="0"/>
                    </a:moveTo>
                    <a:lnTo>
                      <a:pt x="98854" y="0"/>
                    </a:lnTo>
                    <a:lnTo>
                      <a:pt x="98854" y="98854"/>
                    </a:lnTo>
                    <a:lnTo>
                      <a:pt x="0" y="98854"/>
                    </a:lnTo>
                    <a:close/>
                  </a:path>
                </a:pathLst>
              </a:custGeom>
              <a:solidFill>
                <a:srgbClr val="D7D7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68" name="MH_Text_3"/>
              <p:cNvSpPr/>
              <p:nvPr>
                <p:custDataLst>
                  <p:tags r:id="rId3"/>
                </p:custDataLst>
              </p:nvPr>
            </p:nvSpPr>
            <p:spPr>
              <a:xfrm>
                <a:off x="9456482" y="2011647"/>
                <a:ext cx="1385690" cy="2289445"/>
              </a:xfrm>
              <a:prstGeom prst="rect">
                <a:avLst/>
              </a:prstGeom>
              <a:solidFill>
                <a:schemeClr val="accent4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</a:bodyPr>
              <a:lstStyle/>
              <a:p>
                <a:pPr indent="266700" algn="just">
                  <a:lnSpc>
                    <a:spcPct val="150000"/>
                  </a:lnSpc>
                </a:pPr>
                <a:r>
                  <a:rPr lang="zh-CN" altLang="zh-CN" sz="1600" dirty="0">
                    <a:solidFill>
                      <a:srgbClr val="FFFFFF"/>
                    </a:solidFill>
                  </a:rPr>
                  <a:t>经济学、管理学、会计学、财务管理、统计学、市场营销学、管理信息系统、企业战略管理、运营管理、市场研究方法</a:t>
                </a:r>
              </a:p>
            </p:txBody>
          </p:sp>
        </p:grpSp>
        <p:sp>
          <p:nvSpPr>
            <p:cNvPr id="30" name="矩形 29"/>
            <p:cNvSpPr/>
            <p:nvPr/>
          </p:nvSpPr>
          <p:spPr>
            <a:xfrm>
              <a:off x="8435065" y="4785448"/>
              <a:ext cx="2241974" cy="4766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rPr>
                <a:t>主要课程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418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EABEFF6-DF73-59E4-2ACE-06246B975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001" y="1824564"/>
            <a:ext cx="8817855" cy="3924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19221ABB-AEFC-5B11-46D8-76900D5212E0}"/>
              </a:ext>
            </a:extLst>
          </p:cNvPr>
          <p:cNvSpPr/>
          <p:nvPr/>
        </p:nvSpPr>
        <p:spPr>
          <a:xfrm>
            <a:off x="205462" y="421252"/>
            <a:ext cx="2954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学分要求</a:t>
            </a:r>
          </a:p>
        </p:txBody>
      </p:sp>
    </p:spTree>
    <p:extLst>
      <p:ext uri="{BB962C8B-B14F-4D97-AF65-F5344CB8AC3E}">
        <p14:creationId xmlns:p14="http://schemas.microsoft.com/office/powerpoint/2010/main" val="1354888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27445126-EC01-3701-3B34-19AC9BF62D9B}"/>
              </a:ext>
            </a:extLst>
          </p:cNvPr>
          <p:cNvSpPr/>
          <p:nvPr/>
        </p:nvSpPr>
        <p:spPr>
          <a:xfrm>
            <a:off x="1254561" y="2480020"/>
            <a:ext cx="9376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具体修改详见教学进程计划表</a:t>
            </a:r>
          </a:p>
        </p:txBody>
      </p:sp>
    </p:spTree>
    <p:extLst>
      <p:ext uri="{BB962C8B-B14F-4D97-AF65-F5344CB8AC3E}">
        <p14:creationId xmlns:p14="http://schemas.microsoft.com/office/powerpoint/2010/main" val="20591820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ShuJTB#"/>
  <p:tag name="MH_LAYOUT" val="SubTitleTextDesc"/>
  <p:tag name="MH" val="20170705134648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5134648"/>
  <p:tag name="MH_LIBRARY" val="GRAPHIC"/>
  <p:tag name="MH_TYPE" val="Other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5134648"/>
  <p:tag name="MH_LIBRARY" val="GRAPHIC"/>
  <p:tag name="MH_TYPE" val="Text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5134648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5134648"/>
  <p:tag name="MH_LIBRARY" val="GRAPHIC"/>
  <p:tag name="MH_TYPE" val="Text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5134648"/>
  <p:tag name="MH_LIBRARY" val="GRAPHIC"/>
  <p:tag name="MH_TYPE" val="Other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5134648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5134648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5134648"/>
  <p:tag name="MH_LIBRARY" val="GRAPHIC"/>
  <p:tag name="MH_TYPE" val="Other"/>
  <p:tag name="MH_ORDER" val="5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268</Words>
  <Application>Microsoft Office PowerPoint</Application>
  <PresentationFormat>宽屏</PresentationFormat>
  <Paragraphs>17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等线</vt:lpstr>
      <vt:lpstr>等线 Light</vt:lpstr>
      <vt:lpstr>迷你简准圆</vt:lpstr>
      <vt:lpstr>宋体</vt:lpstr>
      <vt:lpstr>Arial</vt:lpstr>
      <vt:lpstr>Calibri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huanghe@hdu.edu.cn</dc:creator>
  <cp:lastModifiedBy>huanghe@hdu.edu.cn</cp:lastModifiedBy>
  <cp:revision>3</cp:revision>
  <dcterms:created xsi:type="dcterms:W3CDTF">2022-06-24T05:28:26Z</dcterms:created>
  <dcterms:modified xsi:type="dcterms:W3CDTF">2022-06-24T05:58:11Z</dcterms:modified>
</cp:coreProperties>
</file>